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/>
        </p:txBody>
      </p:sp>
      <p:sp>
        <p:nvSpPr>
          <p:cNvPr id="3" name="TextBox 2"/>
          <p:cNvSpPr txBox="1"/>
          <p:nvPr/>
        </p:nvSpPr>
        <p:spPr>
          <a:xfrm>
            <a:off x="914400" y="274320"/>
            <a:ext cx="7315200" cy="7315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/>
            </a:pPr>
            <a:r>
              <a:t>Sales Report</a:t>
            </a:r>
          </a:p>
        </p:txBody>
      </p:sp>
      <p:pic>
        <p:nvPicPr>
          <p:cNvPr id="4" name="Picture 3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1371600"/>
            <a:ext cx="4572000" cy="3429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