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slide" Target="slides/slide1.xml"/>
</Relationships>
</file>

<file path=ppt/slides/slide1.xml><?xml version="1.0" encoding="utf-8"?>
<p:sld xmlns:a="http://schemas.openxmlformats.org/drawingml/2006/main" xmlns:p="http://schemas.openxmlformats.org/presentationml/2006/main">
  <p:cSld>
    <p:spTree>
      <p:sp>
        <p:txBody>
          <a:p>
            <a:r>
              <a:t>Slide Title Text</a:t>
            </a:r>
          </a:p>
          <a:p>
            <a:r>
              <a:t>Slide body paragraph with enough prose to pass length checks.</a:t>
            </a:r>
          </a:p>
        </p:txBody>
      </p:sp>
    </p:spTree>
  </p:cSld>
</p:sld>
</file>