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4"/>
    <p:sldMasterId id="2147483732" r:id="rId5"/>
  </p:sldMasterIdLst>
  <p:notesMasterIdLst>
    <p:notesMasterId r:id="rId40"/>
  </p:notesMasterIdLst>
  <p:sldIdLst>
    <p:sldId id="269" r:id="rId6"/>
    <p:sldId id="2146848026" r:id="rId7"/>
    <p:sldId id="2146848028" r:id="rId8"/>
    <p:sldId id="2146848034" r:id="rId9"/>
    <p:sldId id="2146848023" r:id="rId10"/>
    <p:sldId id="2146848038" r:id="rId11"/>
    <p:sldId id="2146848036" r:id="rId12"/>
    <p:sldId id="2146848035" r:id="rId13"/>
    <p:sldId id="2146848037" r:id="rId14"/>
    <p:sldId id="2146848029" r:id="rId15"/>
    <p:sldId id="2146848030" r:id="rId16"/>
    <p:sldId id="2146848040" r:id="rId17"/>
    <p:sldId id="2146848041" r:id="rId18"/>
    <p:sldId id="2146848042" r:id="rId19"/>
    <p:sldId id="2146848043" r:id="rId20"/>
    <p:sldId id="2146848044" r:id="rId21"/>
    <p:sldId id="2146848045" r:id="rId22"/>
    <p:sldId id="2146848046" r:id="rId23"/>
    <p:sldId id="2146848047" r:id="rId24"/>
    <p:sldId id="2146848048" r:id="rId25"/>
    <p:sldId id="2146848049" r:id="rId26"/>
    <p:sldId id="2146848050" r:id="rId27"/>
    <p:sldId id="2146848051" r:id="rId28"/>
    <p:sldId id="2146848052" r:id="rId29"/>
    <p:sldId id="2146848063" r:id="rId30"/>
    <p:sldId id="2146848053" r:id="rId31"/>
    <p:sldId id="2146848062" r:id="rId32"/>
    <p:sldId id="2146848054" r:id="rId33"/>
    <p:sldId id="2146848055" r:id="rId34"/>
    <p:sldId id="2146848056" r:id="rId35"/>
    <p:sldId id="2146848057" r:id="rId36"/>
    <p:sldId id="2146848039" r:id="rId37"/>
    <p:sldId id="2146848064" r:id="rId38"/>
    <p:sldId id="214684806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8"/>
    <a:srgbClr val="FFFFFF"/>
    <a:srgbClr val="7F7F7F"/>
    <a:srgbClr val="337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36" autoAdjust="0"/>
    <p:restoredTop sz="96966" autoAdjust="0"/>
  </p:normalViewPr>
  <p:slideViewPr>
    <p:cSldViewPr snapToGrid="0">
      <p:cViewPr varScale="1">
        <p:scale>
          <a:sx n="187" d="100"/>
          <a:sy n="187" d="100"/>
        </p:scale>
        <p:origin x="8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571D2-02CF-44EE-A0DD-B1B434B00430}" type="datetimeFigureOut">
              <a:rPr lang="en-US"/>
              <a:t>12/1/25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18F96-799E-4991-B753-F4DCDC1BBCB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18F96-799E-4991-B753-F4DCDC1BBC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3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850BF-2133-8B26-E336-45A6115A3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6B450A-DD86-6811-1183-5AFA12F515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617232-C79C-FCE4-11CC-F1FB83090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FDDD43-AA9C-A810-FC24-D4EA8E1283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20460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6ADA6-6159-F38A-C8AE-3B6310E49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0C3761-BC3B-F68B-540F-E0AFE17498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0A16BA-18F9-8CAE-BA37-9B8A4B4884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8F54D-ACB4-8E2D-4DC0-362A941501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02697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47550-48F9-4A38-4A84-DBBF57634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6BEA5A-8029-B885-1573-58D2ED38E5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0A15C6-43A4-C344-7440-CA7F9291FB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03E3B-04CC-503C-22CC-E86E5AEADB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06316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20EC5-CD9B-8047-8F4E-9586BDEFD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972E97-FD7C-A557-4670-2D43501EF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63CD9C-4C13-4830-0E7B-0616AB87A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4CC672-72CE-1568-C15C-6E1F3828FD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12418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BA946-9F23-2ECD-FBA6-1F9912B2C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515367-25DD-6579-2339-E24EEBD291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1D33E7-687F-8D00-D7CB-B196556E5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DA3F0-12A1-991E-768F-F95512AFF0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40460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053DC-D0E0-86D9-4C1D-68EF96D44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C73007-C964-FB01-20E3-843546BB5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99A55E-0CEB-453B-B72B-01DBB3FC2F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CA4D3-CFCA-CF7C-F1AD-025213876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16824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A5E27-214B-5E22-8DD1-94150928F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C78C4B-475A-DA0B-7A34-D55F7656A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46DC-BBE6-42B6-81F1-AECBA951B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BB2BB-92BC-9C2D-D90F-4A1148C89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0776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C73F0-E655-D7E9-CCB3-FB4BC223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46BA59-E98E-7116-0C3C-AB29322BEA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B20E66-FCCA-BAED-D03C-2C7C9E4C2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67E305-D7C2-5557-94E1-36AFF521FE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16319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DB2F7-9310-3312-74F4-BD58E9C30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9D1F2F-1469-7B10-CF9B-F2401E8C1B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1DAF3D-DBC3-1210-A769-2FF63CD27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E83009-9F76-738E-4382-40384AF2DD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37418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D070A-C7B1-F207-B84A-D18D4872E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CEABB1-6E0B-1E9F-89BD-CAC73777ED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BDFC6B-CF04-9182-938F-5AE669416C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B84F89-4E6E-B1C7-B3C5-B227ED2D04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19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59718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48D2B-DF69-EB02-3406-7216ABE5C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C472CD-FC84-7033-05A6-884E6A37B1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576FC3-00E0-38B2-6509-BFE81C3E7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0D314-984E-3B57-4FEB-F907B4BE8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9035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139D8-3BC9-4FA2-507B-B34B90CDB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09D0A8-ADE6-7068-3436-3CE6633B70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183900-C6C3-D4D5-CABD-6B886D6BDF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2D4C3-7AA3-C6FB-2CFA-403C2C505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12726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4C626-67D9-22BE-8CF4-2535B1AE5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4DD06-58BA-BB58-6ECB-86DF5CCCFF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E4BB75-60EA-1349-22DA-647338662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861508-1C90-769E-B73F-2EC92D2499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70900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A3695-2C6B-B052-2943-E63F5A492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A45661-113B-3CFB-5563-EF5E296148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1C48C0-FA60-8D92-2CA7-26AED12D94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66B1C-4485-3C7A-14EC-1666C711F4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12354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7EBAB-9F59-CECD-AFF8-38C87A89E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AB6F63-0A91-9DDF-BC09-8A66B25BF4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609797-C287-7940-EBB2-EE48C4AFF3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1CE695-6790-11A8-7B76-6D9BD2B532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9238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6D707-9DAA-C9F4-2955-07E5190C0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9B542E-58B7-8223-7C79-53A4A90AA1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419213-1FD5-0309-AC4B-A4A16F2CB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9E7C6-6812-9865-423B-E7B783813E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77597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A45E-2A40-537C-1229-51494CB14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9CE31-3724-F192-C1A7-3E3C75A8D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5DE29A-D3F2-82DF-1E6E-94D1F6A20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408298-D39F-D54B-F66D-6AC3C75A55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301924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438BA-6B8E-0C69-182E-056DE627B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18A2E8-8AD9-605F-2C30-70CB3C244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D62B5F-17B4-AF47-297A-B334ED79C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21B2-431A-AFDD-93D0-3913D9393E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993750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A9936-FAB9-C8F0-D8E9-FB50E2FBB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6BAB0C-6BA1-BE14-B24F-E727C5A212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0F6895-BA56-34D0-82EF-56CD5ECB2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3B826-696C-1594-DD1B-BB288C52E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253713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4E9E5-3A24-C336-C1D1-FB05645F6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72AC7-8F14-329D-A415-6DBC219BA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329536-9649-2C3E-53BA-9E26765A0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72192-6C0B-3FCC-5DD8-FE5029B85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740953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8B67E-2BF4-AB81-F941-8335C5D18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060168-306F-58EC-333E-B78F18C361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93C2F1-4C63-EE0C-3C95-815BDB8F5E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7954FD-50B8-99BA-A5F7-45EB3AFEB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29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8584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A3726-DC69-8772-0419-F55107CF8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603734-5F01-8596-74F7-915A33376F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5B480C-DD23-8B10-069D-7E99FD1C28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B83B7B-A602-B2E2-34D4-41554F1180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904611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90174-691B-69BB-56B6-0A642F0BC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CE6A87-FADC-16CF-76C5-CCC852DBE9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2B65DE-0030-B537-202E-512B0AD4C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8E4AF2-C0F4-6D3A-9032-4FAEC8332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30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257526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0E706-E495-8A9E-ACEE-4EE4ECE74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71943F-3D57-9D4B-C2D7-68311176FD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0D92B7-4A38-AE5A-CA06-9287458120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E1226F-C9C8-0748-756F-8A3D8C89B2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31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176002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83CB0-2713-4BEC-081E-612E16117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764235-970F-6845-2B1E-5AA2680A9E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E0178C-F12F-EF66-B99F-C807BB39C4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530132-60CF-5A48-193D-49D757EF65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32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134588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A48E9-2AD5-9522-7C74-62FE6A64A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1B9540-6389-F39E-7393-DB698527B5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78910D-8B98-9774-F527-F85875A40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2B0A1-7102-D4F8-A23C-BD638C3CF0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33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576532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E86FA-3CE2-CCC5-2D66-8EAD6F8E9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52D2A3-BE98-75AE-B9F6-10B5D65A1C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C2F60B-2076-E0CF-8745-EB600E259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6BFC7-F69C-0768-8882-E3734E2155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18F96-799E-4991-B753-F4DCDC1BBCB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26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A914-B275-1455-FAB0-34968F547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733F10-473A-4EC7-013D-5938C2B417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DAD03C-6E2B-4413-68F6-097DD3517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F9F40-B5E6-0572-3587-8C14F70E1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46373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99430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C1249-266B-F780-36F8-6EA78CAF6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B018AC-83D7-6CC7-425D-06CCA5B50A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427004-4EDC-B590-191F-D2DFE23907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D30A2F-3219-5DB0-34AF-916E30081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4236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0597A-A11D-1C28-0A72-B1FC54938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6C4484-DCB3-9A75-5E7E-C081F95A73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79ADA6-2F12-2DC4-08F8-527EE84076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B6BDA5-31A7-D860-F548-9CB5B7EA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32742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2F41A-2B76-06B2-56B3-22A16A09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35E724-2259-5BBD-B836-AC123619FC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B5100-4859-E799-22F0-E039FAC9B7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72FDE8-0FBB-7BD3-D10F-0E1528E0C7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49178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797DD-5365-F02A-FCBE-DB448BB56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FF23E3-70DC-A68E-5084-15F68B1FA2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52B61B-9AA5-8593-3243-08744D1F7C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C6D9AB-9977-667B-2402-AF1B9BF1C0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10A9-3B2D-FC48-B0A3-F538DBCFDF6A}" type="slidenum">
              <a:rPr lang="en-NL" smtClean="0"/>
              <a:t>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95361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18e5e5ce-50eb-4b24-9f3e-c34be30b442b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3000" dirty="0"/>
              <a:t>21 Apr 2023</a:t>
            </a:r>
          </a:p>
        </p:txBody>
      </p:sp>
      <p:sp>
        <p:nvSpPr>
          <p:cNvPr id="11" name="title" descr="{&quot;templafy&quot;:{&quot;id&quot;:&quot;95f8ef00-a9aa-4fda-a7f1-e0003fe2bba1&quot;}}" title="Form.Title">
            <a:extLst>
              <a:ext uri="{FF2B5EF4-FFF2-40B4-BE49-F238E27FC236}">
                <a16:creationId xmlns:a16="http://schemas.microsoft.com/office/drawing/2014/main" id="{D3A8237E-F901-446E-99B1-6AB4F99D4BEF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7500" dirty="0">
                <a:latin typeface="+mj-lt"/>
                <a:ea typeface="+mj-ea"/>
                <a:cs typeface="+mj-cs"/>
              </a:rPr>
              <a:t>Data Integration &amp; Trust Demo</a:t>
            </a:r>
          </a:p>
        </p:txBody>
      </p:sp>
      <p:pic>
        <p:nvPicPr>
          <p:cNvPr id="574044603" name="pay_off" descr="{&quot;templafy&quot;:{&quot;id&quot;:&quot;da5ee2b0-f6dd-42dc-9737-b4622a22ac1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49516578" name="logo" descr="{&quot;templafy&quot;:{&quot;id&quot;:&quot;c392bd9f-b5e4-4392-96b2-902c48ebaa3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9" name="author" descr="{&quot;templafy&quot;:{&quot;id&quot;:&quot;cae6e21b-76cb-463d-9177-7ae1e7f2ad8a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3000"/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75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530563681" name="logo" descr="{&quot;templafy&quot;:{&quot;id&quot;:&quot;7a99b8f2-58fd-452c-9a47-c9c644e0176d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E189855-6F36-4AD8-A29C-FA5CEC8D3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8d485e29-e498-4959-af6e-ad9935b130d3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75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298690622" name="pay_off" descr="{&quot;templafy&quot;:{&quot;id&quot;:&quot;ec80fda5-5a2d-4d1d-85a3-44efad16421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1223267536" name="logo" descr="{&quot;templafy&quot;:{&quot;id&quot;:&quot;5046dbe8-c9d0-4f20-9f3c-6eca952b9f64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780452497" name="logo" descr="{&quot;templafy&quot;:{&quot;id&quot;:&quot;2489a15b-b46b-4e08-ab54-95026106795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38E983F-F4F7-4E76-B640-E302AE769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d82431fc-61a5-42a0-9fbf-18c7eb2071d0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1212882305" name="logo" descr="{&quot;templafy&quot;:{&quot;id&quot;:&quot;bba820e1-3525-43a3-97c5-f6364357925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693319-FFBC-498E-8D97-3CCA1F286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d8827c1a-fc5e-496b-81df-699e855ee84b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134562647" name="logo" descr="{&quot;templafy&quot;:{&quot;id&quot;:&quot;3753da03-aefa-48c2-a8be-c0bbb594520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7295BFB-6AE9-4009-8B8A-88196342BC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599bae9d-cd0d-4493-a8bb-14566d72cf56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1010091855" name="logo" descr="{&quot;templafy&quot;:{&quot;id&quot;:&quot;9a1ce6e1-6ea2-4fb7-87cf-3f3bdf3125b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9F2B074-7766-42D0-8AB0-972D66B87A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2762f08e-25dc-42dc-9b0d-b29c11f63eed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1771754877" name="logo" descr="{&quot;templafy&quot;:{&quot;id&quot;:&quot;dc684fb9-764f-48fc-bb02-67c801df48e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5175F9F-1CF9-48F3-ACED-773F16FF2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ef2ef322-e68d-42de-be03-9c8cb77455c2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570724091" name="logo" descr="{&quot;templafy&quot;:{&quot;id&quot;:&quot;1c5edf87-76d8-4419-b87e-beb0889d196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C66C1EA-2814-4C9B-931B-694FD28BC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b8f192c8-19b3-4227-b739-a6212e895a26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416023035" name="logo" descr="{&quot;templafy&quot;:{&quot;id&quot;:&quot;18812f8c-f9ea-478f-8d68-72ab973440c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811EB9-4A4C-45FF-9695-1B78CA9141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4" name="footer" descr="{&quot;templafy&quot;:{&quot;id&quot;:&quot;0ed34ae9-f4e3-4b1c-a048-0ee310ef2ff2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1565014957" name="logo" descr="{&quot;templafy&quot;:{&quot;id&quot;:&quot;bce7c026-8246-478f-b2fc-ac934bfc0b4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1006156-EAE4-45F0-9D13-D2D0CA5B4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3fc68d32-9e23-4b22-b1a4-4d34c81c86e9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4" name="title" descr="{&quot;templafy&quot;:{&quot;id&quot;:&quot;86857fbf-10ee-4047-8bcc-f5848a707eac&quot;}}" title="Form.Title">
            <a:extLst>
              <a:ext uri="{FF2B5EF4-FFF2-40B4-BE49-F238E27FC236}">
                <a16:creationId xmlns:a16="http://schemas.microsoft.com/office/drawing/2014/main" id="{4F6EE8DD-F267-437E-A07A-516649E82EDB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7500">
                <a:latin typeface="+mj-lt"/>
                <a:ea typeface="+mj-ea"/>
                <a:cs typeface="+mj-cs"/>
              </a:rPr>
              <a:t>KPN AWSome</a:t>
            </a:r>
          </a:p>
        </p:txBody>
      </p:sp>
      <p:pic>
        <p:nvPicPr>
          <p:cNvPr id="434846422" name="logo" descr="{&quot;templafy&quot;:{&quot;id&quot;:&quot;e47e58aa-4534-44ab-9613-35b9c25bf4e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pic>
        <p:nvPicPr>
          <p:cNvPr id="525344179" name="pay_off" descr="{&quot;templafy&quot;:{&quot;id&quot;:&quot;8f8c4f97-e9df-47a6-bab1-33710edd0e4c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7" name="date" descr="{&quot;templafy&quot;:{&quot;id&quot;:&quot;06c12528-953c-40f2-b064-00ad7adf5276&quot;}}" title="Form.Date">
            <a:extLst>
              <a:ext uri="{FF2B5EF4-FFF2-40B4-BE49-F238E27FC236}">
                <a16:creationId xmlns:a16="http://schemas.microsoft.com/office/drawing/2014/main" id="{7B2BF94C-20AF-47BF-91DB-2E7E2072718F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3000"/>
              <a:t>15 March 2021</a:t>
            </a:r>
          </a:p>
        </p:txBody>
      </p:sp>
      <p:sp>
        <p:nvSpPr>
          <p:cNvPr id="11" name="author" descr="{&quot;templafy&quot;:{&quot;id&quot;:&quot;775e696d-781c-4d51-b2b9-83c3fe6a8605&quot;}}" title="Form.Author">
            <a:extLst>
              <a:ext uri="{FF2B5EF4-FFF2-40B4-BE49-F238E27FC236}">
                <a16:creationId xmlns:a16="http://schemas.microsoft.com/office/drawing/2014/main" id="{8201FC90-4AAA-465F-9CA7-D8B61F8622F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3000"/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2024206024" name="logo" descr="{&quot;templafy&quot;:{&quot;id&quot;:&quot;92a53b4f-5a2e-4584-9755-5221b1aca41d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7C53B6-A0C6-48E4-921A-BA10A7E4C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1" name="footer" descr="{&quot;templafy&quot;:{&quot;id&quot;:&quot;fcc2070e-43d5-4dda-84e3-bc271dc2b3ed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pic>
        <p:nvPicPr>
          <p:cNvPr id="911546284" name="logo" descr="{&quot;templafy&quot;:{&quot;id&quot;:&quot;513de16b-899b-4483-8f93-ae2da3cbe83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6EA83F-598B-41E1-B38C-01017A6A9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5" name="footer" descr="{&quot;templafy&quot;:{&quot;id&quot;:&quot;921f7b0d-7780-4435-8175-a07574b5555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D2E0381-152B-4913-8037-D28AB8B47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" descr="{&quot;templafy&quot;:{&quot;id&quot;:&quot;9b1062cb-2838-4a72-8fb0-8dd7ced9844c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D0D9BAA-7C8E-4A1D-94CE-FACD927481DA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7BC3352E-3787-42F5-8CD5-F1974F15F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2"/>
            <a:ext cx="8864598" cy="6857999"/>
          </a:xfrm>
          <a:custGeom>
            <a:avLst/>
            <a:gdLst>
              <a:gd name="connsiteX0" fmla="*/ 7540141 w 8864598"/>
              <a:gd name="connsiteY0" fmla="*/ 6347866 h 6857999"/>
              <a:gd name="connsiteX1" fmla="*/ 7462199 w 8864598"/>
              <a:gd name="connsiteY1" fmla="*/ 6359198 h 6857999"/>
              <a:gd name="connsiteX2" fmla="*/ 7470272 w 8864598"/>
              <a:gd name="connsiteY2" fmla="*/ 6386107 h 6857999"/>
              <a:gd name="connsiteX3" fmla="*/ 7540235 w 8864598"/>
              <a:gd name="connsiteY3" fmla="*/ 6375989 h 6857999"/>
              <a:gd name="connsiteX4" fmla="*/ 7609876 w 8864598"/>
              <a:gd name="connsiteY4" fmla="*/ 6386107 h 6857999"/>
              <a:gd name="connsiteX5" fmla="*/ 7618083 w 8864598"/>
              <a:gd name="connsiteY5" fmla="*/ 6359198 h 6857999"/>
              <a:gd name="connsiteX6" fmla="*/ 7540141 w 8864598"/>
              <a:gd name="connsiteY6" fmla="*/ 6347866 h 6857999"/>
              <a:gd name="connsiteX7" fmla="*/ 8104384 w 8864598"/>
              <a:gd name="connsiteY7" fmla="*/ 6259204 h 6857999"/>
              <a:gd name="connsiteX8" fmla="*/ 8139770 w 8864598"/>
              <a:gd name="connsiteY8" fmla="*/ 6303039 h 6857999"/>
              <a:gd name="connsiteX9" fmla="*/ 8102393 w 8864598"/>
              <a:gd name="connsiteY9" fmla="*/ 6348785 h 6857999"/>
              <a:gd name="connsiteX10" fmla="*/ 8080516 w 8864598"/>
              <a:gd name="connsiteY10" fmla="*/ 6345394 h 6857999"/>
              <a:gd name="connsiteX11" fmla="*/ 8080516 w 8864598"/>
              <a:gd name="connsiteY11" fmla="*/ 6263833 h 6857999"/>
              <a:gd name="connsiteX12" fmla="*/ 8104384 w 8864598"/>
              <a:gd name="connsiteY12" fmla="*/ 6259204 h 6857999"/>
              <a:gd name="connsiteX13" fmla="*/ 7631295 w 8864598"/>
              <a:gd name="connsiteY13" fmla="*/ 6255357 h 6857999"/>
              <a:gd name="connsiteX14" fmla="*/ 7627124 w 8864598"/>
              <a:gd name="connsiteY14" fmla="*/ 6276104 h 6857999"/>
              <a:gd name="connsiteX15" fmla="*/ 7639933 w 8864598"/>
              <a:gd name="connsiteY15" fmla="*/ 6287567 h 6857999"/>
              <a:gd name="connsiteX16" fmla="*/ 7604951 w 8864598"/>
              <a:gd name="connsiteY16" fmla="*/ 6331644 h 6857999"/>
              <a:gd name="connsiteX17" fmla="*/ 7632237 w 8864598"/>
              <a:gd name="connsiteY17" fmla="*/ 6339152 h 6857999"/>
              <a:gd name="connsiteX18" fmla="*/ 7670555 w 8864598"/>
              <a:gd name="connsiteY18" fmla="*/ 6285495 h 6857999"/>
              <a:gd name="connsiteX19" fmla="*/ 7631295 w 8864598"/>
              <a:gd name="connsiteY19" fmla="*/ 6255357 h 6857999"/>
              <a:gd name="connsiteX20" fmla="*/ 7448986 w 8864598"/>
              <a:gd name="connsiteY20" fmla="*/ 6255357 h 6857999"/>
              <a:gd name="connsiteX21" fmla="*/ 7409753 w 8864598"/>
              <a:gd name="connsiteY21" fmla="*/ 6285495 h 6857999"/>
              <a:gd name="connsiteX22" fmla="*/ 7448072 w 8864598"/>
              <a:gd name="connsiteY22" fmla="*/ 6339152 h 6857999"/>
              <a:gd name="connsiteX23" fmla="*/ 7475357 w 8864598"/>
              <a:gd name="connsiteY23" fmla="*/ 6331644 h 6857999"/>
              <a:gd name="connsiteX24" fmla="*/ 7440376 w 8864598"/>
              <a:gd name="connsiteY24" fmla="*/ 6287567 h 6857999"/>
              <a:gd name="connsiteX25" fmla="*/ 7453157 w 8864598"/>
              <a:gd name="connsiteY25" fmla="*/ 6276104 h 6857999"/>
              <a:gd name="connsiteX26" fmla="*/ 7448986 w 8864598"/>
              <a:gd name="connsiteY26" fmla="*/ 6255357 h 6857999"/>
              <a:gd name="connsiteX27" fmla="*/ 7348750 w 8864598"/>
              <a:gd name="connsiteY27" fmla="*/ 6246530 h 6857999"/>
              <a:gd name="connsiteX28" fmla="*/ 7306126 w 8864598"/>
              <a:gd name="connsiteY28" fmla="*/ 6324217 h 6857999"/>
              <a:gd name="connsiteX29" fmla="*/ 7343583 w 8864598"/>
              <a:gd name="connsiteY29" fmla="*/ 6398082 h 6857999"/>
              <a:gd name="connsiteX30" fmla="*/ 7512842 w 8864598"/>
              <a:gd name="connsiteY30" fmla="*/ 6467400 h 6857999"/>
              <a:gd name="connsiteX31" fmla="*/ 7578446 w 8864598"/>
              <a:gd name="connsiteY31" fmla="*/ 6453945 h 6857999"/>
              <a:gd name="connsiteX32" fmla="*/ 7581325 w 8864598"/>
              <a:gd name="connsiteY32" fmla="*/ 6452681 h 6857999"/>
              <a:gd name="connsiteX33" fmla="*/ 7579092 w 8864598"/>
              <a:gd name="connsiteY33" fmla="*/ 6450474 h 6857999"/>
              <a:gd name="connsiteX34" fmla="*/ 7561251 w 8864598"/>
              <a:gd name="connsiteY34" fmla="*/ 6432553 h 6857999"/>
              <a:gd name="connsiteX35" fmla="*/ 7560309 w 8864598"/>
              <a:gd name="connsiteY35" fmla="*/ 6431557 h 6857999"/>
              <a:gd name="connsiteX36" fmla="*/ 7559018 w 8864598"/>
              <a:gd name="connsiteY36" fmla="*/ 6432041 h 6857999"/>
              <a:gd name="connsiteX37" fmla="*/ 7512707 w 8864598"/>
              <a:gd name="connsiteY37" fmla="*/ 6439926 h 6857999"/>
              <a:gd name="connsiteX38" fmla="*/ 7362958 w 8864598"/>
              <a:gd name="connsiteY38" fmla="*/ 6378707 h 6857999"/>
              <a:gd name="connsiteX39" fmla="*/ 7333600 w 8864598"/>
              <a:gd name="connsiteY39" fmla="*/ 6324324 h 6857999"/>
              <a:gd name="connsiteX40" fmla="*/ 7358895 w 8864598"/>
              <a:gd name="connsiteY40" fmla="*/ 6273197 h 6857999"/>
              <a:gd name="connsiteX41" fmla="*/ 7348750 w 8864598"/>
              <a:gd name="connsiteY41" fmla="*/ 6246530 h 6857999"/>
              <a:gd name="connsiteX42" fmla="*/ 7940508 w 8864598"/>
              <a:gd name="connsiteY42" fmla="*/ 6227640 h 6857999"/>
              <a:gd name="connsiteX43" fmla="*/ 7887470 w 8864598"/>
              <a:gd name="connsiteY43" fmla="*/ 6297281 h 6857999"/>
              <a:gd name="connsiteX44" fmla="*/ 7943226 w 8864598"/>
              <a:gd name="connsiteY44" fmla="*/ 6381210 h 6857999"/>
              <a:gd name="connsiteX45" fmla="*/ 8000838 w 8864598"/>
              <a:gd name="connsiteY45" fmla="*/ 6381210 h 6857999"/>
              <a:gd name="connsiteX46" fmla="*/ 7940454 w 8864598"/>
              <a:gd name="connsiteY46" fmla="*/ 6295532 h 6857999"/>
              <a:gd name="connsiteX47" fmla="*/ 7995833 w 8864598"/>
              <a:gd name="connsiteY47" fmla="*/ 6227640 h 6857999"/>
              <a:gd name="connsiteX48" fmla="*/ 8306552 w 8864598"/>
              <a:gd name="connsiteY48" fmla="*/ 6221962 h 6857999"/>
              <a:gd name="connsiteX49" fmla="*/ 8231799 w 8864598"/>
              <a:gd name="connsiteY49" fmla="*/ 6235982 h 6857999"/>
              <a:gd name="connsiteX50" fmla="*/ 8231799 w 8864598"/>
              <a:gd name="connsiteY50" fmla="*/ 6381291 h 6857999"/>
              <a:gd name="connsiteX51" fmla="*/ 8280558 w 8864598"/>
              <a:gd name="connsiteY51" fmla="*/ 6381291 h 6857999"/>
              <a:gd name="connsiteX52" fmla="*/ 8280558 w 8864598"/>
              <a:gd name="connsiteY52" fmla="*/ 6264586 h 6857999"/>
              <a:gd name="connsiteX53" fmla="*/ 8305476 w 8864598"/>
              <a:gd name="connsiteY53" fmla="*/ 6259743 h 6857999"/>
              <a:gd name="connsiteX54" fmla="*/ 8336906 w 8864598"/>
              <a:gd name="connsiteY54" fmla="*/ 6305488 h 6857999"/>
              <a:gd name="connsiteX55" fmla="*/ 8336906 w 8864598"/>
              <a:gd name="connsiteY55" fmla="*/ 6381210 h 6857999"/>
              <a:gd name="connsiteX56" fmla="*/ 8385665 w 8864598"/>
              <a:gd name="connsiteY56" fmla="*/ 6381210 h 6857999"/>
              <a:gd name="connsiteX57" fmla="*/ 8385665 w 8864598"/>
              <a:gd name="connsiteY57" fmla="*/ 6298277 h 6857999"/>
              <a:gd name="connsiteX58" fmla="*/ 8306552 w 8864598"/>
              <a:gd name="connsiteY58" fmla="*/ 6221962 h 6857999"/>
              <a:gd name="connsiteX59" fmla="*/ 8104761 w 8864598"/>
              <a:gd name="connsiteY59" fmla="*/ 6221962 h 6857999"/>
              <a:gd name="connsiteX60" fmla="*/ 8031918 w 8864598"/>
              <a:gd name="connsiteY60" fmla="*/ 6235982 h 6857999"/>
              <a:gd name="connsiteX61" fmla="*/ 8031918 w 8864598"/>
              <a:gd name="connsiteY61" fmla="*/ 6440921 h 6857999"/>
              <a:gd name="connsiteX62" fmla="*/ 8080516 w 8864598"/>
              <a:gd name="connsiteY62" fmla="*/ 6440921 h 6857999"/>
              <a:gd name="connsiteX63" fmla="*/ 8080516 w 8864598"/>
              <a:gd name="connsiteY63" fmla="*/ 6382421 h 6857999"/>
              <a:gd name="connsiteX64" fmla="*/ 8108151 w 8864598"/>
              <a:gd name="connsiteY64" fmla="*/ 6384735 h 6857999"/>
              <a:gd name="connsiteX65" fmla="*/ 8189928 w 8864598"/>
              <a:gd name="connsiteY65" fmla="*/ 6302689 h 6857999"/>
              <a:gd name="connsiteX66" fmla="*/ 8104761 w 8864598"/>
              <a:gd name="connsiteY66" fmla="*/ 6221962 h 6857999"/>
              <a:gd name="connsiteX67" fmla="*/ 7570104 w 8864598"/>
              <a:gd name="connsiteY67" fmla="*/ 6214105 h 6857999"/>
              <a:gd name="connsiteX68" fmla="*/ 7550487 w 8864598"/>
              <a:gd name="connsiteY68" fmla="*/ 6216581 h 6857999"/>
              <a:gd name="connsiteX69" fmla="*/ 7550487 w 8864598"/>
              <a:gd name="connsiteY69" fmla="*/ 6240557 h 6857999"/>
              <a:gd name="connsiteX70" fmla="*/ 7555492 w 8864598"/>
              <a:gd name="connsiteY70" fmla="*/ 6240530 h 6857999"/>
              <a:gd name="connsiteX71" fmla="*/ 7576831 w 8864598"/>
              <a:gd name="connsiteY71" fmla="*/ 6258962 h 6857999"/>
              <a:gd name="connsiteX72" fmla="*/ 7549330 w 8864598"/>
              <a:gd name="connsiteY72" fmla="*/ 6324836 h 6857999"/>
              <a:gd name="connsiteX73" fmla="*/ 7579953 w 8864598"/>
              <a:gd name="connsiteY73" fmla="*/ 6327338 h 6857999"/>
              <a:gd name="connsiteX74" fmla="*/ 7612055 w 8864598"/>
              <a:gd name="connsiteY74" fmla="*/ 6252316 h 6857999"/>
              <a:gd name="connsiteX75" fmla="*/ 7570104 w 8864598"/>
              <a:gd name="connsiteY75" fmla="*/ 6214105 h 6857999"/>
              <a:gd name="connsiteX76" fmla="*/ 7510204 w 8864598"/>
              <a:gd name="connsiteY76" fmla="*/ 6214105 h 6857999"/>
              <a:gd name="connsiteX77" fmla="*/ 7468253 w 8864598"/>
              <a:gd name="connsiteY77" fmla="*/ 6252316 h 6857999"/>
              <a:gd name="connsiteX78" fmla="*/ 7500356 w 8864598"/>
              <a:gd name="connsiteY78" fmla="*/ 6327338 h 6857999"/>
              <a:gd name="connsiteX79" fmla="*/ 7530951 w 8864598"/>
              <a:gd name="connsiteY79" fmla="*/ 6324836 h 6857999"/>
              <a:gd name="connsiteX80" fmla="*/ 7503477 w 8864598"/>
              <a:gd name="connsiteY80" fmla="*/ 6258962 h 6857999"/>
              <a:gd name="connsiteX81" fmla="*/ 7524816 w 8864598"/>
              <a:gd name="connsiteY81" fmla="*/ 6240530 h 6857999"/>
              <a:gd name="connsiteX82" fmla="*/ 7529821 w 8864598"/>
              <a:gd name="connsiteY82" fmla="*/ 6240557 h 6857999"/>
              <a:gd name="connsiteX83" fmla="*/ 7529821 w 8864598"/>
              <a:gd name="connsiteY83" fmla="*/ 6216581 h 6857999"/>
              <a:gd name="connsiteX84" fmla="*/ 7510204 w 8864598"/>
              <a:gd name="connsiteY84" fmla="*/ 6214105 h 6857999"/>
              <a:gd name="connsiteX85" fmla="*/ 7654572 w 8864598"/>
              <a:gd name="connsiteY85" fmla="*/ 6187869 h 6857999"/>
              <a:gd name="connsiteX86" fmla="*/ 7630112 w 8864598"/>
              <a:gd name="connsiteY86" fmla="*/ 6189510 h 6857999"/>
              <a:gd name="connsiteX87" fmla="*/ 7627663 w 8864598"/>
              <a:gd name="connsiteY87" fmla="*/ 6189833 h 6857999"/>
              <a:gd name="connsiteX88" fmla="*/ 7628336 w 8864598"/>
              <a:gd name="connsiteY88" fmla="*/ 6192201 h 6857999"/>
              <a:gd name="connsiteX89" fmla="*/ 7633287 w 8864598"/>
              <a:gd name="connsiteY89" fmla="*/ 6214858 h 6857999"/>
              <a:gd name="connsiteX90" fmla="*/ 7633583 w 8864598"/>
              <a:gd name="connsiteY90" fmla="*/ 6216904 h 6857999"/>
              <a:gd name="connsiteX91" fmla="*/ 7635655 w 8864598"/>
              <a:gd name="connsiteY91" fmla="*/ 6216661 h 6857999"/>
              <a:gd name="connsiteX92" fmla="*/ 7654491 w 8864598"/>
              <a:gd name="connsiteY92" fmla="*/ 6215450 h 6857999"/>
              <a:gd name="connsiteX93" fmla="*/ 7721764 w 8864598"/>
              <a:gd name="connsiteY93" fmla="*/ 6239104 h 6857999"/>
              <a:gd name="connsiteX94" fmla="*/ 7739363 w 8864598"/>
              <a:gd name="connsiteY94" fmla="*/ 6279467 h 6857999"/>
              <a:gd name="connsiteX95" fmla="*/ 7720096 w 8864598"/>
              <a:gd name="connsiteY95" fmla="*/ 6344291 h 6857999"/>
              <a:gd name="connsiteX96" fmla="*/ 7702147 w 8864598"/>
              <a:gd name="connsiteY96" fmla="*/ 6395876 h 6857999"/>
              <a:gd name="connsiteX97" fmla="*/ 7643324 w 8864598"/>
              <a:gd name="connsiteY97" fmla="*/ 6490058 h 6857999"/>
              <a:gd name="connsiteX98" fmla="*/ 7601669 w 8864598"/>
              <a:gd name="connsiteY98" fmla="*/ 6470818 h 6857999"/>
              <a:gd name="connsiteX99" fmla="*/ 7573468 w 8864598"/>
              <a:gd name="connsiteY99" fmla="*/ 6483223 h 6857999"/>
              <a:gd name="connsiteX100" fmla="*/ 7643432 w 8864598"/>
              <a:gd name="connsiteY100" fmla="*/ 6517667 h 6857999"/>
              <a:gd name="connsiteX101" fmla="*/ 7729029 w 8864598"/>
              <a:gd name="connsiteY101" fmla="*/ 6402630 h 6857999"/>
              <a:gd name="connsiteX102" fmla="*/ 7745659 w 8864598"/>
              <a:gd name="connsiteY102" fmla="*/ 6355001 h 6857999"/>
              <a:gd name="connsiteX103" fmla="*/ 7767187 w 8864598"/>
              <a:gd name="connsiteY103" fmla="*/ 6279656 h 6857999"/>
              <a:gd name="connsiteX104" fmla="*/ 7741246 w 8864598"/>
              <a:gd name="connsiteY104" fmla="*/ 6219594 h 6857999"/>
              <a:gd name="connsiteX105" fmla="*/ 7654572 w 8864598"/>
              <a:gd name="connsiteY105" fmla="*/ 6187869 h 6857999"/>
              <a:gd name="connsiteX106" fmla="*/ 7838764 w 8864598"/>
              <a:gd name="connsiteY106" fmla="*/ 6167902 h 6857999"/>
              <a:gd name="connsiteX107" fmla="*/ 7838764 w 8864598"/>
              <a:gd name="connsiteY107" fmla="*/ 6381183 h 6857999"/>
              <a:gd name="connsiteX108" fmla="*/ 7887362 w 8864598"/>
              <a:gd name="connsiteY108" fmla="*/ 6381183 h 6857999"/>
              <a:gd name="connsiteX109" fmla="*/ 7887362 w 8864598"/>
              <a:gd name="connsiteY109" fmla="*/ 6167902 h 6857999"/>
              <a:gd name="connsiteX110" fmla="*/ 7540164 w 8864598"/>
              <a:gd name="connsiteY110" fmla="*/ 6150781 h 6857999"/>
              <a:gd name="connsiteX111" fmla="*/ 7515199 w 8864598"/>
              <a:gd name="connsiteY111" fmla="*/ 6175745 h 6857999"/>
              <a:gd name="connsiteX112" fmla="*/ 7540164 w 8864598"/>
              <a:gd name="connsiteY112" fmla="*/ 6200710 h 6857999"/>
              <a:gd name="connsiteX113" fmla="*/ 7565128 w 8864598"/>
              <a:gd name="connsiteY113" fmla="*/ 6175745 h 6857999"/>
              <a:gd name="connsiteX114" fmla="*/ 7458727 w 8864598"/>
              <a:gd name="connsiteY114" fmla="*/ 6025580 h 6857999"/>
              <a:gd name="connsiteX115" fmla="*/ 7359863 w 8864598"/>
              <a:gd name="connsiteY115" fmla="*/ 6169140 h 6857999"/>
              <a:gd name="connsiteX116" fmla="*/ 7380018 w 8864598"/>
              <a:gd name="connsiteY116" fmla="*/ 6257940 h 6857999"/>
              <a:gd name="connsiteX117" fmla="*/ 7380852 w 8864598"/>
              <a:gd name="connsiteY117" fmla="*/ 6260012 h 6857999"/>
              <a:gd name="connsiteX118" fmla="*/ 7382870 w 8864598"/>
              <a:gd name="connsiteY118" fmla="*/ 6259070 h 6857999"/>
              <a:gd name="connsiteX119" fmla="*/ 7404398 w 8864598"/>
              <a:gd name="connsiteY119" fmla="*/ 6250513 h 6857999"/>
              <a:gd name="connsiteX120" fmla="*/ 7406496 w 8864598"/>
              <a:gd name="connsiteY120" fmla="*/ 6249760 h 6857999"/>
              <a:gd name="connsiteX121" fmla="*/ 7405662 w 8864598"/>
              <a:gd name="connsiteY121" fmla="*/ 6247688 h 6857999"/>
              <a:gd name="connsiteX122" fmla="*/ 7387499 w 8864598"/>
              <a:gd name="connsiteY122" fmla="*/ 6169086 h 6857999"/>
              <a:gd name="connsiteX123" fmla="*/ 7417314 w 8864598"/>
              <a:gd name="connsiteY123" fmla="*/ 6069523 h 6857999"/>
              <a:gd name="connsiteX124" fmla="*/ 7458754 w 8864598"/>
              <a:gd name="connsiteY124" fmla="*/ 6053162 h 6857999"/>
              <a:gd name="connsiteX125" fmla="*/ 7618271 w 8864598"/>
              <a:gd name="connsiteY125" fmla="*/ 6165938 h 6857999"/>
              <a:gd name="connsiteX126" fmla="*/ 7620639 w 8864598"/>
              <a:gd name="connsiteY126" fmla="*/ 6165507 h 6857999"/>
              <a:gd name="connsiteX127" fmla="*/ 7645019 w 8864598"/>
              <a:gd name="connsiteY127" fmla="*/ 6162816 h 6857999"/>
              <a:gd name="connsiteX128" fmla="*/ 7647414 w 8864598"/>
              <a:gd name="connsiteY128" fmla="*/ 6162816 h 6857999"/>
              <a:gd name="connsiteX129" fmla="*/ 7458727 w 8864598"/>
              <a:gd name="connsiteY129" fmla="*/ 6025580 h 6857999"/>
              <a:gd name="connsiteX130" fmla="*/ 0 w 8864598"/>
              <a:gd name="connsiteY130" fmla="*/ 0 h 6857999"/>
              <a:gd name="connsiteX131" fmla="*/ 8864598 w 8864598"/>
              <a:gd name="connsiteY131" fmla="*/ 0 h 6857999"/>
              <a:gd name="connsiteX132" fmla="*/ 8864598 w 8864598"/>
              <a:gd name="connsiteY132" fmla="*/ 6857999 h 6857999"/>
              <a:gd name="connsiteX133" fmla="*/ 4518659 w 8864598"/>
              <a:gd name="connsiteY133" fmla="*/ 6857999 h 6857999"/>
              <a:gd name="connsiteX134" fmla="*/ 3662680 w 8864598"/>
              <a:gd name="connsiteY134" fmla="*/ 4540884 h 6857999"/>
              <a:gd name="connsiteX135" fmla="*/ 1205229 w 8864598"/>
              <a:gd name="connsiteY135" fmla="*/ 2266949 h 6857999"/>
              <a:gd name="connsiteX136" fmla="*/ 832485 w 8864598"/>
              <a:gd name="connsiteY136" fmla="*/ 1990091 h 6857999"/>
              <a:gd name="connsiteX137" fmla="*/ 378461 w 8864598"/>
              <a:gd name="connsiteY137" fmla="*/ 560705 h 6857999"/>
              <a:gd name="connsiteX138" fmla="*/ 0 w 8864598"/>
              <a:gd name="connsiteY138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8864598" h="6857999">
                <a:moveTo>
                  <a:pt x="7540141" y="6347866"/>
                </a:moveTo>
                <a:cubicBezTo>
                  <a:pt x="7513886" y="6347867"/>
                  <a:pt x="7487631" y="6351644"/>
                  <a:pt x="7462199" y="6359198"/>
                </a:cubicBezTo>
                <a:lnTo>
                  <a:pt x="7470272" y="6386107"/>
                </a:lnTo>
                <a:cubicBezTo>
                  <a:pt x="7492970" y="6379321"/>
                  <a:pt x="7516545" y="6375914"/>
                  <a:pt x="7540235" y="6375989"/>
                </a:cubicBezTo>
                <a:cubicBezTo>
                  <a:pt x="7563819" y="6375941"/>
                  <a:pt x="7587281" y="6379350"/>
                  <a:pt x="7609876" y="6386107"/>
                </a:cubicBezTo>
                <a:lnTo>
                  <a:pt x="7618083" y="6359198"/>
                </a:lnTo>
                <a:cubicBezTo>
                  <a:pt x="7592652" y="6351644"/>
                  <a:pt x="7566397" y="6347867"/>
                  <a:pt x="7540141" y="6347866"/>
                </a:cubicBezTo>
                <a:close/>
                <a:moveTo>
                  <a:pt x="8104384" y="6259204"/>
                </a:moveTo>
                <a:cubicBezTo>
                  <a:pt x="8125669" y="6259204"/>
                  <a:pt x="8139770" y="6272443"/>
                  <a:pt x="8139770" y="6303039"/>
                </a:cubicBezTo>
                <a:cubicBezTo>
                  <a:pt x="8139770" y="6332639"/>
                  <a:pt x="8128656" y="6348785"/>
                  <a:pt x="8102393" y="6348785"/>
                </a:cubicBezTo>
                <a:cubicBezTo>
                  <a:pt x="8094971" y="6348779"/>
                  <a:pt x="8087593" y="6347636"/>
                  <a:pt x="8080516" y="6345394"/>
                </a:cubicBezTo>
                <a:lnTo>
                  <a:pt x="8080516" y="6263833"/>
                </a:lnTo>
                <a:cubicBezTo>
                  <a:pt x="8088053" y="6260612"/>
                  <a:pt x="8096190" y="6259035"/>
                  <a:pt x="8104384" y="6259204"/>
                </a:cubicBezTo>
                <a:close/>
                <a:moveTo>
                  <a:pt x="7631295" y="6255357"/>
                </a:moveTo>
                <a:cubicBezTo>
                  <a:pt x="7630722" y="6262412"/>
                  <a:pt x="7629323" y="6269376"/>
                  <a:pt x="7627124" y="6276104"/>
                </a:cubicBezTo>
                <a:cubicBezTo>
                  <a:pt x="7635547" y="6277341"/>
                  <a:pt x="7639798" y="6281378"/>
                  <a:pt x="7639933" y="6287567"/>
                </a:cubicBezTo>
                <a:cubicBezTo>
                  <a:pt x="7639933" y="6295989"/>
                  <a:pt x="7635170" y="6303470"/>
                  <a:pt x="7604951" y="6331644"/>
                </a:cubicBezTo>
                <a:cubicBezTo>
                  <a:pt x="7613885" y="6333581"/>
                  <a:pt x="7624541" y="6336461"/>
                  <a:pt x="7632237" y="6339152"/>
                </a:cubicBezTo>
                <a:cubicBezTo>
                  <a:pt x="7663128" y="6312969"/>
                  <a:pt x="7670555" y="6300053"/>
                  <a:pt x="7670555" y="6285495"/>
                </a:cubicBezTo>
                <a:cubicBezTo>
                  <a:pt x="7670555" y="6267358"/>
                  <a:pt x="7653710" y="6254603"/>
                  <a:pt x="7631295" y="6255357"/>
                </a:cubicBezTo>
                <a:close/>
                <a:moveTo>
                  <a:pt x="7448986" y="6255357"/>
                </a:moveTo>
                <a:cubicBezTo>
                  <a:pt x="7426598" y="6254603"/>
                  <a:pt x="7409753" y="6267358"/>
                  <a:pt x="7409753" y="6285495"/>
                </a:cubicBezTo>
                <a:cubicBezTo>
                  <a:pt x="7409753" y="6300053"/>
                  <a:pt x="7417180" y="6312969"/>
                  <a:pt x="7448072" y="6339152"/>
                </a:cubicBezTo>
                <a:cubicBezTo>
                  <a:pt x="7455768" y="6336461"/>
                  <a:pt x="7466397" y="6333581"/>
                  <a:pt x="7475357" y="6331644"/>
                </a:cubicBezTo>
                <a:cubicBezTo>
                  <a:pt x="7445112" y="6303470"/>
                  <a:pt x="7440376" y="6295989"/>
                  <a:pt x="7440376" y="6287567"/>
                </a:cubicBezTo>
                <a:cubicBezTo>
                  <a:pt x="7440456" y="6281378"/>
                  <a:pt x="7444735" y="6277341"/>
                  <a:pt x="7453157" y="6276104"/>
                </a:cubicBezTo>
                <a:cubicBezTo>
                  <a:pt x="7450986" y="6269368"/>
                  <a:pt x="7449584" y="6262407"/>
                  <a:pt x="7448986" y="6255357"/>
                </a:cubicBezTo>
                <a:close/>
                <a:moveTo>
                  <a:pt x="7348750" y="6246530"/>
                </a:moveTo>
                <a:cubicBezTo>
                  <a:pt x="7320038" y="6265609"/>
                  <a:pt x="7306126" y="6291065"/>
                  <a:pt x="7306126" y="6324217"/>
                </a:cubicBezTo>
                <a:cubicBezTo>
                  <a:pt x="7306126" y="6347708"/>
                  <a:pt x="7319581" y="6373945"/>
                  <a:pt x="7343583" y="6398082"/>
                </a:cubicBezTo>
                <a:cubicBezTo>
                  <a:pt x="7377085" y="6431611"/>
                  <a:pt x="7439138" y="6467400"/>
                  <a:pt x="7512842" y="6467400"/>
                </a:cubicBezTo>
                <a:cubicBezTo>
                  <a:pt x="7535408" y="6467516"/>
                  <a:pt x="7557748" y="6462933"/>
                  <a:pt x="7578446" y="6453945"/>
                </a:cubicBezTo>
                <a:lnTo>
                  <a:pt x="7581325" y="6452681"/>
                </a:lnTo>
                <a:lnTo>
                  <a:pt x="7579092" y="6450474"/>
                </a:lnTo>
                <a:cubicBezTo>
                  <a:pt x="7572687" y="6444473"/>
                  <a:pt x="7566741" y="6438284"/>
                  <a:pt x="7561251" y="6432553"/>
                </a:cubicBezTo>
                <a:lnTo>
                  <a:pt x="7560309" y="6431557"/>
                </a:lnTo>
                <a:lnTo>
                  <a:pt x="7559018" y="6432041"/>
                </a:lnTo>
                <a:cubicBezTo>
                  <a:pt x="7544158" y="6437350"/>
                  <a:pt x="7528487" y="6440020"/>
                  <a:pt x="7512707" y="6439926"/>
                </a:cubicBezTo>
                <a:cubicBezTo>
                  <a:pt x="7458889" y="6439926"/>
                  <a:pt x="7400146" y="6415896"/>
                  <a:pt x="7362958" y="6378707"/>
                </a:cubicBezTo>
                <a:cubicBezTo>
                  <a:pt x="7344310" y="6360033"/>
                  <a:pt x="7333600" y="6340227"/>
                  <a:pt x="7333600" y="6324324"/>
                </a:cubicBezTo>
                <a:cubicBezTo>
                  <a:pt x="7333600" y="6302635"/>
                  <a:pt x="7341673" y="6286329"/>
                  <a:pt x="7358895" y="6273197"/>
                </a:cubicBezTo>
                <a:cubicBezTo>
                  <a:pt x="7355558" y="6265420"/>
                  <a:pt x="7352006" y="6256352"/>
                  <a:pt x="7348750" y="6246530"/>
                </a:cubicBezTo>
                <a:close/>
                <a:moveTo>
                  <a:pt x="7940508" y="6227640"/>
                </a:moveTo>
                <a:lnTo>
                  <a:pt x="7887470" y="6297281"/>
                </a:lnTo>
                <a:lnTo>
                  <a:pt x="7943226" y="6381210"/>
                </a:lnTo>
                <a:lnTo>
                  <a:pt x="8000838" y="6381210"/>
                </a:lnTo>
                <a:lnTo>
                  <a:pt x="7940454" y="6295532"/>
                </a:lnTo>
                <a:lnTo>
                  <a:pt x="7995833" y="6227640"/>
                </a:lnTo>
                <a:close/>
                <a:moveTo>
                  <a:pt x="8306552" y="6221962"/>
                </a:moveTo>
                <a:cubicBezTo>
                  <a:pt x="8280962" y="6221758"/>
                  <a:pt x="8255576" y="6226521"/>
                  <a:pt x="8231799" y="6235982"/>
                </a:cubicBezTo>
                <a:lnTo>
                  <a:pt x="8231799" y="6381291"/>
                </a:lnTo>
                <a:lnTo>
                  <a:pt x="8280558" y="6381291"/>
                </a:lnTo>
                <a:lnTo>
                  <a:pt x="8280558" y="6264586"/>
                </a:lnTo>
                <a:cubicBezTo>
                  <a:pt x="8288445" y="6261285"/>
                  <a:pt x="8296927" y="6259638"/>
                  <a:pt x="8305476" y="6259743"/>
                </a:cubicBezTo>
                <a:cubicBezTo>
                  <a:pt x="8331874" y="6259743"/>
                  <a:pt x="8336906" y="6275888"/>
                  <a:pt x="8336906" y="6305488"/>
                </a:cubicBezTo>
                <a:lnTo>
                  <a:pt x="8336906" y="6381210"/>
                </a:lnTo>
                <a:lnTo>
                  <a:pt x="8385665" y="6381210"/>
                </a:lnTo>
                <a:lnTo>
                  <a:pt x="8385665" y="6298277"/>
                </a:lnTo>
                <a:cubicBezTo>
                  <a:pt x="8385558" y="6251858"/>
                  <a:pt x="8370085" y="6221962"/>
                  <a:pt x="8306552" y="6221962"/>
                </a:cubicBezTo>
                <a:close/>
                <a:moveTo>
                  <a:pt x="8104761" y="6221962"/>
                </a:moveTo>
                <a:cubicBezTo>
                  <a:pt x="8079819" y="6222056"/>
                  <a:pt x="8055114" y="6226811"/>
                  <a:pt x="8031918" y="6235982"/>
                </a:cubicBezTo>
                <a:lnTo>
                  <a:pt x="8031918" y="6440921"/>
                </a:lnTo>
                <a:lnTo>
                  <a:pt x="8080516" y="6440921"/>
                </a:lnTo>
                <a:lnTo>
                  <a:pt x="8080516" y="6382421"/>
                </a:lnTo>
                <a:cubicBezTo>
                  <a:pt x="8089633" y="6384076"/>
                  <a:pt x="8098887" y="6384851"/>
                  <a:pt x="8108151" y="6384735"/>
                </a:cubicBezTo>
                <a:cubicBezTo>
                  <a:pt x="8161754" y="6384735"/>
                  <a:pt x="8189928" y="6354059"/>
                  <a:pt x="8189928" y="6302689"/>
                </a:cubicBezTo>
                <a:cubicBezTo>
                  <a:pt x="8189928" y="6250916"/>
                  <a:pt x="8162212" y="6221962"/>
                  <a:pt x="8104761" y="6221962"/>
                </a:cubicBezTo>
                <a:close/>
                <a:moveTo>
                  <a:pt x="7570104" y="6214105"/>
                </a:moveTo>
                <a:cubicBezTo>
                  <a:pt x="7563484" y="6214046"/>
                  <a:pt x="7556886" y="6214877"/>
                  <a:pt x="7550487" y="6216581"/>
                </a:cubicBezTo>
                <a:lnTo>
                  <a:pt x="7550487" y="6240557"/>
                </a:lnTo>
                <a:cubicBezTo>
                  <a:pt x="7552021" y="6240449"/>
                  <a:pt x="7553689" y="6240422"/>
                  <a:pt x="7555492" y="6240530"/>
                </a:cubicBezTo>
                <a:cubicBezTo>
                  <a:pt x="7569808" y="6240530"/>
                  <a:pt x="7576831" y="6246746"/>
                  <a:pt x="7576831" y="6258962"/>
                </a:cubicBezTo>
                <a:cubicBezTo>
                  <a:pt x="7576831" y="6269457"/>
                  <a:pt x="7571422" y="6283826"/>
                  <a:pt x="7549330" y="6324836"/>
                </a:cubicBezTo>
                <a:cubicBezTo>
                  <a:pt x="7559574" y="6325129"/>
                  <a:pt x="7569797" y="6325966"/>
                  <a:pt x="7579953" y="6327338"/>
                </a:cubicBezTo>
                <a:cubicBezTo>
                  <a:pt x="7605301" y="6288024"/>
                  <a:pt x="7612055" y="6270614"/>
                  <a:pt x="7612055" y="6252316"/>
                </a:cubicBezTo>
                <a:cubicBezTo>
                  <a:pt x="7612055" y="6233130"/>
                  <a:pt x="7598197" y="6214105"/>
                  <a:pt x="7570104" y="6214105"/>
                </a:cubicBezTo>
                <a:close/>
                <a:moveTo>
                  <a:pt x="7510204" y="6214105"/>
                </a:moveTo>
                <a:cubicBezTo>
                  <a:pt x="7482084" y="6214105"/>
                  <a:pt x="7468253" y="6233130"/>
                  <a:pt x="7468253" y="6252316"/>
                </a:cubicBezTo>
                <a:cubicBezTo>
                  <a:pt x="7468253" y="6270614"/>
                  <a:pt x="7474980" y="6288024"/>
                  <a:pt x="7500356" y="6327338"/>
                </a:cubicBezTo>
                <a:cubicBezTo>
                  <a:pt x="7510503" y="6325966"/>
                  <a:pt x="7520715" y="6325132"/>
                  <a:pt x="7530951" y="6324836"/>
                </a:cubicBezTo>
                <a:cubicBezTo>
                  <a:pt x="7508859" y="6283826"/>
                  <a:pt x="7503477" y="6269457"/>
                  <a:pt x="7503477" y="6258962"/>
                </a:cubicBezTo>
                <a:cubicBezTo>
                  <a:pt x="7503477" y="6246746"/>
                  <a:pt x="7510500" y="6240530"/>
                  <a:pt x="7524816" y="6240530"/>
                </a:cubicBezTo>
                <a:cubicBezTo>
                  <a:pt x="7526780" y="6240422"/>
                  <a:pt x="7528287" y="6240449"/>
                  <a:pt x="7529821" y="6240557"/>
                </a:cubicBezTo>
                <a:lnTo>
                  <a:pt x="7529821" y="6216581"/>
                </a:lnTo>
                <a:cubicBezTo>
                  <a:pt x="7523422" y="6214877"/>
                  <a:pt x="7516824" y="6214046"/>
                  <a:pt x="7510204" y="6214105"/>
                </a:cubicBezTo>
                <a:close/>
                <a:moveTo>
                  <a:pt x="7654572" y="6187869"/>
                </a:moveTo>
                <a:cubicBezTo>
                  <a:pt x="7646392" y="6187847"/>
                  <a:pt x="7638217" y="6188396"/>
                  <a:pt x="7630112" y="6189510"/>
                </a:cubicBezTo>
                <a:lnTo>
                  <a:pt x="7627663" y="6189833"/>
                </a:lnTo>
                <a:lnTo>
                  <a:pt x="7628336" y="6192201"/>
                </a:lnTo>
                <a:cubicBezTo>
                  <a:pt x="7630502" y="6199631"/>
                  <a:pt x="7632157" y="6207203"/>
                  <a:pt x="7633287" y="6214858"/>
                </a:cubicBezTo>
                <a:lnTo>
                  <a:pt x="7633583" y="6216904"/>
                </a:lnTo>
                <a:lnTo>
                  <a:pt x="7635655" y="6216661"/>
                </a:lnTo>
                <a:cubicBezTo>
                  <a:pt x="7641901" y="6215859"/>
                  <a:pt x="7648195" y="6215456"/>
                  <a:pt x="7654491" y="6215450"/>
                </a:cubicBezTo>
                <a:cubicBezTo>
                  <a:pt x="7690442" y="6215450"/>
                  <a:pt x="7710866" y="6228313"/>
                  <a:pt x="7721764" y="6239104"/>
                </a:cubicBezTo>
                <a:cubicBezTo>
                  <a:pt x="7732692" y="6249733"/>
                  <a:pt x="7739010" y="6264226"/>
                  <a:pt x="7739363" y="6279467"/>
                </a:cubicBezTo>
                <a:cubicBezTo>
                  <a:pt x="7739363" y="6298061"/>
                  <a:pt x="7729595" y="6321526"/>
                  <a:pt x="7720096" y="6344291"/>
                </a:cubicBezTo>
                <a:cubicBezTo>
                  <a:pt x="7712949" y="6361058"/>
                  <a:pt x="7706953" y="6378293"/>
                  <a:pt x="7702147" y="6395876"/>
                </a:cubicBezTo>
                <a:cubicBezTo>
                  <a:pt x="7693321" y="6431073"/>
                  <a:pt x="7678575" y="6490058"/>
                  <a:pt x="7643324" y="6490058"/>
                </a:cubicBezTo>
                <a:cubicBezTo>
                  <a:pt x="7631699" y="6490058"/>
                  <a:pt x="7618029" y="6483707"/>
                  <a:pt x="7601669" y="6470818"/>
                </a:cubicBezTo>
                <a:cubicBezTo>
                  <a:pt x="7592692" y="6475855"/>
                  <a:pt x="7583247" y="6480010"/>
                  <a:pt x="7573468" y="6483223"/>
                </a:cubicBezTo>
                <a:cubicBezTo>
                  <a:pt x="7599812" y="6506688"/>
                  <a:pt x="7621904" y="6517667"/>
                  <a:pt x="7643432" y="6517667"/>
                </a:cubicBezTo>
                <a:cubicBezTo>
                  <a:pt x="7700560" y="6517667"/>
                  <a:pt x="7719073" y="6442832"/>
                  <a:pt x="7729029" y="6402630"/>
                </a:cubicBezTo>
                <a:cubicBezTo>
                  <a:pt x="7733432" y="6386377"/>
                  <a:pt x="7738988" y="6370460"/>
                  <a:pt x="7745659" y="6355001"/>
                </a:cubicBezTo>
                <a:cubicBezTo>
                  <a:pt x="7756181" y="6329760"/>
                  <a:pt x="7767187" y="6303685"/>
                  <a:pt x="7767187" y="6279656"/>
                </a:cubicBezTo>
                <a:cubicBezTo>
                  <a:pt x="7766802" y="6256998"/>
                  <a:pt x="7757478" y="6235409"/>
                  <a:pt x="7741246" y="6219594"/>
                </a:cubicBezTo>
                <a:cubicBezTo>
                  <a:pt x="7726769" y="6205117"/>
                  <a:pt x="7699995" y="6187869"/>
                  <a:pt x="7654572" y="6187869"/>
                </a:cubicBezTo>
                <a:close/>
                <a:moveTo>
                  <a:pt x="7838764" y="6167902"/>
                </a:moveTo>
                <a:lnTo>
                  <a:pt x="7838764" y="6381183"/>
                </a:lnTo>
                <a:lnTo>
                  <a:pt x="7887362" y="6381183"/>
                </a:lnTo>
                <a:lnTo>
                  <a:pt x="7887362" y="6167902"/>
                </a:lnTo>
                <a:close/>
                <a:moveTo>
                  <a:pt x="7540164" y="6150781"/>
                </a:moveTo>
                <a:lnTo>
                  <a:pt x="7515199" y="6175745"/>
                </a:lnTo>
                <a:lnTo>
                  <a:pt x="7540164" y="6200710"/>
                </a:lnTo>
                <a:lnTo>
                  <a:pt x="7565128" y="6175745"/>
                </a:lnTo>
                <a:close/>
                <a:moveTo>
                  <a:pt x="7458727" y="6025580"/>
                </a:moveTo>
                <a:cubicBezTo>
                  <a:pt x="7385830" y="6025580"/>
                  <a:pt x="7359863" y="6099741"/>
                  <a:pt x="7359863" y="6169140"/>
                </a:cubicBezTo>
                <a:cubicBezTo>
                  <a:pt x="7359863" y="6201431"/>
                  <a:pt x="7370815" y="6235229"/>
                  <a:pt x="7380018" y="6257940"/>
                </a:cubicBezTo>
                <a:lnTo>
                  <a:pt x="7380852" y="6260012"/>
                </a:lnTo>
                <a:lnTo>
                  <a:pt x="7382870" y="6259070"/>
                </a:lnTo>
                <a:cubicBezTo>
                  <a:pt x="7389302" y="6256137"/>
                  <a:pt x="7396325" y="6253339"/>
                  <a:pt x="7404398" y="6250513"/>
                </a:cubicBezTo>
                <a:lnTo>
                  <a:pt x="7406496" y="6249760"/>
                </a:lnTo>
                <a:lnTo>
                  <a:pt x="7405662" y="6247688"/>
                </a:lnTo>
                <a:cubicBezTo>
                  <a:pt x="7394118" y="6219137"/>
                  <a:pt x="7387499" y="6190479"/>
                  <a:pt x="7387499" y="6169086"/>
                </a:cubicBezTo>
                <a:cubicBezTo>
                  <a:pt x="7387499" y="6124740"/>
                  <a:pt x="7398262" y="6088359"/>
                  <a:pt x="7417314" y="6069523"/>
                </a:cubicBezTo>
                <a:cubicBezTo>
                  <a:pt x="7428320" y="6058490"/>
                  <a:pt x="7441882" y="6053162"/>
                  <a:pt x="7458754" y="6053162"/>
                </a:cubicBezTo>
                <a:cubicBezTo>
                  <a:pt x="7501997" y="6053162"/>
                  <a:pt x="7583289" y="6093310"/>
                  <a:pt x="7618271" y="6165938"/>
                </a:cubicBezTo>
                <a:lnTo>
                  <a:pt x="7620639" y="6165507"/>
                </a:lnTo>
                <a:cubicBezTo>
                  <a:pt x="7628696" y="6164060"/>
                  <a:pt x="7636841" y="6163161"/>
                  <a:pt x="7645019" y="6162816"/>
                </a:cubicBezTo>
                <a:cubicBezTo>
                  <a:pt x="7645853" y="6162816"/>
                  <a:pt x="7646579" y="6162816"/>
                  <a:pt x="7647414" y="6162816"/>
                </a:cubicBezTo>
                <a:cubicBezTo>
                  <a:pt x="7609902" y="6073182"/>
                  <a:pt x="7513837" y="6025580"/>
                  <a:pt x="7458727" y="6025580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6857999"/>
                </a:lnTo>
                <a:lnTo>
                  <a:pt x="4518659" y="6857999"/>
                </a:lnTo>
                <a:cubicBezTo>
                  <a:pt x="4429759" y="6081394"/>
                  <a:pt x="4147184" y="5280024"/>
                  <a:pt x="3662680" y="4540884"/>
                </a:cubicBezTo>
                <a:cubicBezTo>
                  <a:pt x="3018154" y="3557904"/>
                  <a:pt x="2394584" y="3041015"/>
                  <a:pt x="1205229" y="2266949"/>
                </a:cubicBezTo>
                <a:cubicBezTo>
                  <a:pt x="1082039" y="2186940"/>
                  <a:pt x="957579" y="2092961"/>
                  <a:pt x="832485" y="1990091"/>
                </a:cubicBezTo>
                <a:cubicBezTo>
                  <a:pt x="804545" y="1576705"/>
                  <a:pt x="669290" y="1113156"/>
                  <a:pt x="378461" y="560705"/>
                </a:cubicBezTo>
                <a:cubicBezTo>
                  <a:pt x="271145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D9BA691-46BE-496B-9441-AE5BB77CB2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ooter" descr="{&quot;templafy&quot;:{&quot;id&quot;:&quot;d6b7ebeb-3093-4272-b8e4-d3782ed74f8b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34749D-ABC3-490A-903B-79464E9CB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8" name="footer" descr="{&quot;templafy&quot;:{&quot;id&quot;:&quot;fa26b5be-4f5e-4ad6-aa43-81e2c812007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32F180B-1F6F-4275-8C15-63DE5F6FF7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653c15df-a12c-42ef-826c-eebd17e42a0c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3665CEA-CB8C-481F-B132-21185FE17D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7c456ce1-1d69-46f7-97da-017edcae8fbd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2D83CD5-217A-4C04-8B37-25C6C0AAF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84ab28aa-1047-460d-824a-6f2bbf19d5c7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38E96A-6690-45D6-A6FA-FE8AF7CB1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0" name="footer" descr="{&quot;templafy&quot;:{&quot;id&quot;:&quot;84a47476-b08a-4a4a-a4d3-6f1c29d9494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AA31BBD-865B-445A-B4E3-50ED89430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6" name="footer" descr="{&quot;templafy&quot;:{&quot;id&quot;:&quot;a09c78d1-4c21-49bf-bbe0-3ffbd2da756f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4" name="title" descr="{&quot;templafy&quot;:{&quot;id&quot;:&quot;1f79a459-1301-4dfe-986d-830699a0a27a&quot;}}" title="Form.Title">
            <a:extLst>
              <a:ext uri="{FF2B5EF4-FFF2-40B4-BE49-F238E27FC236}">
                <a16:creationId xmlns:a16="http://schemas.microsoft.com/office/drawing/2014/main" id="{B64971BA-D823-4E7B-BD47-30AB0F447A8E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7500">
                <a:latin typeface="+mj-lt"/>
                <a:ea typeface="+mj-ea"/>
                <a:cs typeface="+mj-cs"/>
              </a:rPr>
              <a:t>KPN AWSome</a:t>
            </a:r>
          </a:p>
        </p:txBody>
      </p:sp>
      <p:pic>
        <p:nvPicPr>
          <p:cNvPr id="2092569619" name="logo" descr="{&quot;templafy&quot;:{&quot;id&quot;:&quot;9e394838-ae07-4fbd-9cc1-936deb286a5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pic>
        <p:nvPicPr>
          <p:cNvPr id="395226787" name="pay_off" descr="{&quot;templafy&quot;:{&quot;id&quot;:&quot;4c92c205-e3bd-4955-8b48-c212207b90e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7" name="date" descr="{&quot;templafy&quot;:{&quot;id&quot;:&quot;3b62e63d-3891-4ed0-bb01-5d1ae24efbb0&quot;}}" title="Form.Date">
            <a:extLst>
              <a:ext uri="{FF2B5EF4-FFF2-40B4-BE49-F238E27FC236}">
                <a16:creationId xmlns:a16="http://schemas.microsoft.com/office/drawing/2014/main" id="{35E3476A-E2D5-47A2-B692-8FCE89C07E38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3000"/>
              <a:t>15 March 2021</a:t>
            </a:r>
          </a:p>
        </p:txBody>
      </p:sp>
      <p:sp>
        <p:nvSpPr>
          <p:cNvPr id="12" name="author" descr="{&quot;templafy&quot;:{&quot;id&quot;:&quot;a3e72606-c035-4817-a3f9-aaefdc4d1dbc&quot;}}" title="Form.Author">
            <a:extLst>
              <a:ext uri="{FF2B5EF4-FFF2-40B4-BE49-F238E27FC236}">
                <a16:creationId xmlns:a16="http://schemas.microsoft.com/office/drawing/2014/main" id="{4C2F8D56-5F36-4F7C-862B-0714AAD13B9E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3000"/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2B47D32-989F-4D57-B77A-9779A4990D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4" name="footer" descr="{&quot;templafy&quot;:{&quot;id&quot;:&quot;dff5512e-7fbb-445b-b705-33952bf7300f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3279834-83FA-4693-8B5C-E24DB6972A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8" name="footer" descr="{&quot;templafy&quot;:{&quot;id&quot;:&quot;000882af-a4be-487e-979d-7ce89e9c8b3f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2A5880A-EB04-4052-BC86-8785C87D86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8" name="footer" descr="{&quot;templafy&quot;:{&quot;id&quot;:&quot;09dc019b-c7f2-4375-a818-f27c25cf3e2d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4D69C76-C3DE-4D68-8440-4EC0817F480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57242 w 5981700"/>
              <a:gd name="connsiteY0" fmla="*/ 6347866 h 6857998"/>
              <a:gd name="connsiteX1" fmla="*/ 4579300 w 5981700"/>
              <a:gd name="connsiteY1" fmla="*/ 6359198 h 6857998"/>
              <a:gd name="connsiteX2" fmla="*/ 4587373 w 5981700"/>
              <a:gd name="connsiteY2" fmla="*/ 6386107 h 6857998"/>
              <a:gd name="connsiteX3" fmla="*/ 4657336 w 5981700"/>
              <a:gd name="connsiteY3" fmla="*/ 6375989 h 6857998"/>
              <a:gd name="connsiteX4" fmla="*/ 4726977 w 5981700"/>
              <a:gd name="connsiteY4" fmla="*/ 6386107 h 6857998"/>
              <a:gd name="connsiteX5" fmla="*/ 4735184 w 5981700"/>
              <a:gd name="connsiteY5" fmla="*/ 6359198 h 6857998"/>
              <a:gd name="connsiteX6" fmla="*/ 4657242 w 5981700"/>
              <a:gd name="connsiteY6" fmla="*/ 6347866 h 6857998"/>
              <a:gd name="connsiteX7" fmla="*/ 5221485 w 5981700"/>
              <a:gd name="connsiteY7" fmla="*/ 6259204 h 6857998"/>
              <a:gd name="connsiteX8" fmla="*/ 5256871 w 5981700"/>
              <a:gd name="connsiteY8" fmla="*/ 6303039 h 6857998"/>
              <a:gd name="connsiteX9" fmla="*/ 5219494 w 5981700"/>
              <a:gd name="connsiteY9" fmla="*/ 6348785 h 6857998"/>
              <a:gd name="connsiteX10" fmla="*/ 5197617 w 5981700"/>
              <a:gd name="connsiteY10" fmla="*/ 6345394 h 6857998"/>
              <a:gd name="connsiteX11" fmla="*/ 5197617 w 5981700"/>
              <a:gd name="connsiteY11" fmla="*/ 6263833 h 6857998"/>
              <a:gd name="connsiteX12" fmla="*/ 5221485 w 5981700"/>
              <a:gd name="connsiteY12" fmla="*/ 6259204 h 6857998"/>
              <a:gd name="connsiteX13" fmla="*/ 4748396 w 5981700"/>
              <a:gd name="connsiteY13" fmla="*/ 6255357 h 6857998"/>
              <a:gd name="connsiteX14" fmla="*/ 4744225 w 5981700"/>
              <a:gd name="connsiteY14" fmla="*/ 6276104 h 6857998"/>
              <a:gd name="connsiteX15" fmla="*/ 4757034 w 5981700"/>
              <a:gd name="connsiteY15" fmla="*/ 6287567 h 6857998"/>
              <a:gd name="connsiteX16" fmla="*/ 4722052 w 5981700"/>
              <a:gd name="connsiteY16" fmla="*/ 6331644 h 6857998"/>
              <a:gd name="connsiteX17" fmla="*/ 4749338 w 5981700"/>
              <a:gd name="connsiteY17" fmla="*/ 6339152 h 6857998"/>
              <a:gd name="connsiteX18" fmla="*/ 4787656 w 5981700"/>
              <a:gd name="connsiteY18" fmla="*/ 6285495 h 6857998"/>
              <a:gd name="connsiteX19" fmla="*/ 4748396 w 5981700"/>
              <a:gd name="connsiteY19" fmla="*/ 6255357 h 6857998"/>
              <a:gd name="connsiteX20" fmla="*/ 4566087 w 5981700"/>
              <a:gd name="connsiteY20" fmla="*/ 6255357 h 6857998"/>
              <a:gd name="connsiteX21" fmla="*/ 4526854 w 5981700"/>
              <a:gd name="connsiteY21" fmla="*/ 6285495 h 6857998"/>
              <a:gd name="connsiteX22" fmla="*/ 4565173 w 5981700"/>
              <a:gd name="connsiteY22" fmla="*/ 6339152 h 6857998"/>
              <a:gd name="connsiteX23" fmla="*/ 4592458 w 5981700"/>
              <a:gd name="connsiteY23" fmla="*/ 6331644 h 6857998"/>
              <a:gd name="connsiteX24" fmla="*/ 4557477 w 5981700"/>
              <a:gd name="connsiteY24" fmla="*/ 6287567 h 6857998"/>
              <a:gd name="connsiteX25" fmla="*/ 4570258 w 5981700"/>
              <a:gd name="connsiteY25" fmla="*/ 6276104 h 6857998"/>
              <a:gd name="connsiteX26" fmla="*/ 4566087 w 5981700"/>
              <a:gd name="connsiteY26" fmla="*/ 6255357 h 6857998"/>
              <a:gd name="connsiteX27" fmla="*/ 4465851 w 5981700"/>
              <a:gd name="connsiteY27" fmla="*/ 6246530 h 6857998"/>
              <a:gd name="connsiteX28" fmla="*/ 4423227 w 5981700"/>
              <a:gd name="connsiteY28" fmla="*/ 6324217 h 6857998"/>
              <a:gd name="connsiteX29" fmla="*/ 4460684 w 5981700"/>
              <a:gd name="connsiteY29" fmla="*/ 6398082 h 6857998"/>
              <a:gd name="connsiteX30" fmla="*/ 4629943 w 5981700"/>
              <a:gd name="connsiteY30" fmla="*/ 6467400 h 6857998"/>
              <a:gd name="connsiteX31" fmla="*/ 4695547 w 5981700"/>
              <a:gd name="connsiteY31" fmla="*/ 6453945 h 6857998"/>
              <a:gd name="connsiteX32" fmla="*/ 4698426 w 5981700"/>
              <a:gd name="connsiteY32" fmla="*/ 6452681 h 6857998"/>
              <a:gd name="connsiteX33" fmla="*/ 4696193 w 5981700"/>
              <a:gd name="connsiteY33" fmla="*/ 6450474 h 6857998"/>
              <a:gd name="connsiteX34" fmla="*/ 4678352 w 5981700"/>
              <a:gd name="connsiteY34" fmla="*/ 6432553 h 6857998"/>
              <a:gd name="connsiteX35" fmla="*/ 4677410 w 5981700"/>
              <a:gd name="connsiteY35" fmla="*/ 6431557 h 6857998"/>
              <a:gd name="connsiteX36" fmla="*/ 4676119 w 5981700"/>
              <a:gd name="connsiteY36" fmla="*/ 6432041 h 6857998"/>
              <a:gd name="connsiteX37" fmla="*/ 4629808 w 5981700"/>
              <a:gd name="connsiteY37" fmla="*/ 6439926 h 6857998"/>
              <a:gd name="connsiteX38" fmla="*/ 4480059 w 5981700"/>
              <a:gd name="connsiteY38" fmla="*/ 6378707 h 6857998"/>
              <a:gd name="connsiteX39" fmla="*/ 4450701 w 5981700"/>
              <a:gd name="connsiteY39" fmla="*/ 6324324 h 6857998"/>
              <a:gd name="connsiteX40" fmla="*/ 4475996 w 5981700"/>
              <a:gd name="connsiteY40" fmla="*/ 6273197 h 6857998"/>
              <a:gd name="connsiteX41" fmla="*/ 4465851 w 5981700"/>
              <a:gd name="connsiteY41" fmla="*/ 6246530 h 6857998"/>
              <a:gd name="connsiteX42" fmla="*/ 5057609 w 5981700"/>
              <a:gd name="connsiteY42" fmla="*/ 6227640 h 6857998"/>
              <a:gd name="connsiteX43" fmla="*/ 5004571 w 5981700"/>
              <a:gd name="connsiteY43" fmla="*/ 6297281 h 6857998"/>
              <a:gd name="connsiteX44" fmla="*/ 5060327 w 5981700"/>
              <a:gd name="connsiteY44" fmla="*/ 6381210 h 6857998"/>
              <a:gd name="connsiteX45" fmla="*/ 5117939 w 5981700"/>
              <a:gd name="connsiteY45" fmla="*/ 6381210 h 6857998"/>
              <a:gd name="connsiteX46" fmla="*/ 5057555 w 5981700"/>
              <a:gd name="connsiteY46" fmla="*/ 6295532 h 6857998"/>
              <a:gd name="connsiteX47" fmla="*/ 5112934 w 5981700"/>
              <a:gd name="connsiteY47" fmla="*/ 6227640 h 6857998"/>
              <a:gd name="connsiteX48" fmla="*/ 5423653 w 5981700"/>
              <a:gd name="connsiteY48" fmla="*/ 6221962 h 6857998"/>
              <a:gd name="connsiteX49" fmla="*/ 5348900 w 5981700"/>
              <a:gd name="connsiteY49" fmla="*/ 6235982 h 6857998"/>
              <a:gd name="connsiteX50" fmla="*/ 5348900 w 5981700"/>
              <a:gd name="connsiteY50" fmla="*/ 6381291 h 6857998"/>
              <a:gd name="connsiteX51" fmla="*/ 5397659 w 5981700"/>
              <a:gd name="connsiteY51" fmla="*/ 6381291 h 6857998"/>
              <a:gd name="connsiteX52" fmla="*/ 5397659 w 5981700"/>
              <a:gd name="connsiteY52" fmla="*/ 6264586 h 6857998"/>
              <a:gd name="connsiteX53" fmla="*/ 5422577 w 5981700"/>
              <a:gd name="connsiteY53" fmla="*/ 6259743 h 6857998"/>
              <a:gd name="connsiteX54" fmla="*/ 5454007 w 5981700"/>
              <a:gd name="connsiteY54" fmla="*/ 6305488 h 6857998"/>
              <a:gd name="connsiteX55" fmla="*/ 5454007 w 5981700"/>
              <a:gd name="connsiteY55" fmla="*/ 6381210 h 6857998"/>
              <a:gd name="connsiteX56" fmla="*/ 5502766 w 5981700"/>
              <a:gd name="connsiteY56" fmla="*/ 6381210 h 6857998"/>
              <a:gd name="connsiteX57" fmla="*/ 5502766 w 5981700"/>
              <a:gd name="connsiteY57" fmla="*/ 6298277 h 6857998"/>
              <a:gd name="connsiteX58" fmla="*/ 5423653 w 5981700"/>
              <a:gd name="connsiteY58" fmla="*/ 6221962 h 6857998"/>
              <a:gd name="connsiteX59" fmla="*/ 5221862 w 5981700"/>
              <a:gd name="connsiteY59" fmla="*/ 6221962 h 6857998"/>
              <a:gd name="connsiteX60" fmla="*/ 5149019 w 5981700"/>
              <a:gd name="connsiteY60" fmla="*/ 6235982 h 6857998"/>
              <a:gd name="connsiteX61" fmla="*/ 5149019 w 5981700"/>
              <a:gd name="connsiteY61" fmla="*/ 6440921 h 6857998"/>
              <a:gd name="connsiteX62" fmla="*/ 5197617 w 5981700"/>
              <a:gd name="connsiteY62" fmla="*/ 6440921 h 6857998"/>
              <a:gd name="connsiteX63" fmla="*/ 5197617 w 5981700"/>
              <a:gd name="connsiteY63" fmla="*/ 6382421 h 6857998"/>
              <a:gd name="connsiteX64" fmla="*/ 5225252 w 5981700"/>
              <a:gd name="connsiteY64" fmla="*/ 6384735 h 6857998"/>
              <a:gd name="connsiteX65" fmla="*/ 5307029 w 5981700"/>
              <a:gd name="connsiteY65" fmla="*/ 6302689 h 6857998"/>
              <a:gd name="connsiteX66" fmla="*/ 5221862 w 5981700"/>
              <a:gd name="connsiteY66" fmla="*/ 6221962 h 6857998"/>
              <a:gd name="connsiteX67" fmla="*/ 4687205 w 5981700"/>
              <a:gd name="connsiteY67" fmla="*/ 6214105 h 6857998"/>
              <a:gd name="connsiteX68" fmla="*/ 4667588 w 5981700"/>
              <a:gd name="connsiteY68" fmla="*/ 6216581 h 6857998"/>
              <a:gd name="connsiteX69" fmla="*/ 4667588 w 5981700"/>
              <a:gd name="connsiteY69" fmla="*/ 6240557 h 6857998"/>
              <a:gd name="connsiteX70" fmla="*/ 4672593 w 5981700"/>
              <a:gd name="connsiteY70" fmla="*/ 6240530 h 6857998"/>
              <a:gd name="connsiteX71" fmla="*/ 4693932 w 5981700"/>
              <a:gd name="connsiteY71" fmla="*/ 6258962 h 6857998"/>
              <a:gd name="connsiteX72" fmla="*/ 4666431 w 5981700"/>
              <a:gd name="connsiteY72" fmla="*/ 6324836 h 6857998"/>
              <a:gd name="connsiteX73" fmla="*/ 4697054 w 5981700"/>
              <a:gd name="connsiteY73" fmla="*/ 6327338 h 6857998"/>
              <a:gd name="connsiteX74" fmla="*/ 4729156 w 5981700"/>
              <a:gd name="connsiteY74" fmla="*/ 6252316 h 6857998"/>
              <a:gd name="connsiteX75" fmla="*/ 4687205 w 5981700"/>
              <a:gd name="connsiteY75" fmla="*/ 6214105 h 6857998"/>
              <a:gd name="connsiteX76" fmla="*/ 4627305 w 5981700"/>
              <a:gd name="connsiteY76" fmla="*/ 6214105 h 6857998"/>
              <a:gd name="connsiteX77" fmla="*/ 4585354 w 5981700"/>
              <a:gd name="connsiteY77" fmla="*/ 6252316 h 6857998"/>
              <a:gd name="connsiteX78" fmla="*/ 4617457 w 5981700"/>
              <a:gd name="connsiteY78" fmla="*/ 6327338 h 6857998"/>
              <a:gd name="connsiteX79" fmla="*/ 4648052 w 5981700"/>
              <a:gd name="connsiteY79" fmla="*/ 6324836 h 6857998"/>
              <a:gd name="connsiteX80" fmla="*/ 4620578 w 5981700"/>
              <a:gd name="connsiteY80" fmla="*/ 6258962 h 6857998"/>
              <a:gd name="connsiteX81" fmla="*/ 4641917 w 5981700"/>
              <a:gd name="connsiteY81" fmla="*/ 6240530 h 6857998"/>
              <a:gd name="connsiteX82" fmla="*/ 4646922 w 5981700"/>
              <a:gd name="connsiteY82" fmla="*/ 6240557 h 6857998"/>
              <a:gd name="connsiteX83" fmla="*/ 4646922 w 5981700"/>
              <a:gd name="connsiteY83" fmla="*/ 6216581 h 6857998"/>
              <a:gd name="connsiteX84" fmla="*/ 4627305 w 5981700"/>
              <a:gd name="connsiteY84" fmla="*/ 6214105 h 6857998"/>
              <a:gd name="connsiteX85" fmla="*/ 4771673 w 5981700"/>
              <a:gd name="connsiteY85" fmla="*/ 6187869 h 6857998"/>
              <a:gd name="connsiteX86" fmla="*/ 4747213 w 5981700"/>
              <a:gd name="connsiteY86" fmla="*/ 6189510 h 6857998"/>
              <a:gd name="connsiteX87" fmla="*/ 4744764 w 5981700"/>
              <a:gd name="connsiteY87" fmla="*/ 6189833 h 6857998"/>
              <a:gd name="connsiteX88" fmla="*/ 4745437 w 5981700"/>
              <a:gd name="connsiteY88" fmla="*/ 6192201 h 6857998"/>
              <a:gd name="connsiteX89" fmla="*/ 4750388 w 5981700"/>
              <a:gd name="connsiteY89" fmla="*/ 6214858 h 6857998"/>
              <a:gd name="connsiteX90" fmla="*/ 4750684 w 5981700"/>
              <a:gd name="connsiteY90" fmla="*/ 6216904 h 6857998"/>
              <a:gd name="connsiteX91" fmla="*/ 4752756 w 5981700"/>
              <a:gd name="connsiteY91" fmla="*/ 6216661 h 6857998"/>
              <a:gd name="connsiteX92" fmla="*/ 4771592 w 5981700"/>
              <a:gd name="connsiteY92" fmla="*/ 6215450 h 6857998"/>
              <a:gd name="connsiteX93" fmla="*/ 4838865 w 5981700"/>
              <a:gd name="connsiteY93" fmla="*/ 6239104 h 6857998"/>
              <a:gd name="connsiteX94" fmla="*/ 4856464 w 5981700"/>
              <a:gd name="connsiteY94" fmla="*/ 6279467 h 6857998"/>
              <a:gd name="connsiteX95" fmla="*/ 4837197 w 5981700"/>
              <a:gd name="connsiteY95" fmla="*/ 6344291 h 6857998"/>
              <a:gd name="connsiteX96" fmla="*/ 4819248 w 5981700"/>
              <a:gd name="connsiteY96" fmla="*/ 6395876 h 6857998"/>
              <a:gd name="connsiteX97" fmla="*/ 4760425 w 5981700"/>
              <a:gd name="connsiteY97" fmla="*/ 6490058 h 6857998"/>
              <a:gd name="connsiteX98" fmla="*/ 4718770 w 5981700"/>
              <a:gd name="connsiteY98" fmla="*/ 6470818 h 6857998"/>
              <a:gd name="connsiteX99" fmla="*/ 4690569 w 5981700"/>
              <a:gd name="connsiteY99" fmla="*/ 6483223 h 6857998"/>
              <a:gd name="connsiteX100" fmla="*/ 4760533 w 5981700"/>
              <a:gd name="connsiteY100" fmla="*/ 6517667 h 6857998"/>
              <a:gd name="connsiteX101" fmla="*/ 4846130 w 5981700"/>
              <a:gd name="connsiteY101" fmla="*/ 6402630 h 6857998"/>
              <a:gd name="connsiteX102" fmla="*/ 4862760 w 5981700"/>
              <a:gd name="connsiteY102" fmla="*/ 6355001 h 6857998"/>
              <a:gd name="connsiteX103" fmla="*/ 4884288 w 5981700"/>
              <a:gd name="connsiteY103" fmla="*/ 6279656 h 6857998"/>
              <a:gd name="connsiteX104" fmla="*/ 4858347 w 5981700"/>
              <a:gd name="connsiteY104" fmla="*/ 6219594 h 6857998"/>
              <a:gd name="connsiteX105" fmla="*/ 4771673 w 5981700"/>
              <a:gd name="connsiteY105" fmla="*/ 6187869 h 6857998"/>
              <a:gd name="connsiteX106" fmla="*/ 4955865 w 5981700"/>
              <a:gd name="connsiteY106" fmla="*/ 6167902 h 6857998"/>
              <a:gd name="connsiteX107" fmla="*/ 4955865 w 5981700"/>
              <a:gd name="connsiteY107" fmla="*/ 6381183 h 6857998"/>
              <a:gd name="connsiteX108" fmla="*/ 5004463 w 5981700"/>
              <a:gd name="connsiteY108" fmla="*/ 6381183 h 6857998"/>
              <a:gd name="connsiteX109" fmla="*/ 5004463 w 5981700"/>
              <a:gd name="connsiteY109" fmla="*/ 6167902 h 6857998"/>
              <a:gd name="connsiteX110" fmla="*/ 4657265 w 5981700"/>
              <a:gd name="connsiteY110" fmla="*/ 6150781 h 6857998"/>
              <a:gd name="connsiteX111" fmla="*/ 4632300 w 5981700"/>
              <a:gd name="connsiteY111" fmla="*/ 6175745 h 6857998"/>
              <a:gd name="connsiteX112" fmla="*/ 4657265 w 5981700"/>
              <a:gd name="connsiteY112" fmla="*/ 6200710 h 6857998"/>
              <a:gd name="connsiteX113" fmla="*/ 4682229 w 5981700"/>
              <a:gd name="connsiteY113" fmla="*/ 6175745 h 6857998"/>
              <a:gd name="connsiteX114" fmla="*/ 4575828 w 5981700"/>
              <a:gd name="connsiteY114" fmla="*/ 6025580 h 6857998"/>
              <a:gd name="connsiteX115" fmla="*/ 4476964 w 5981700"/>
              <a:gd name="connsiteY115" fmla="*/ 6169140 h 6857998"/>
              <a:gd name="connsiteX116" fmla="*/ 4497119 w 5981700"/>
              <a:gd name="connsiteY116" fmla="*/ 6257940 h 6857998"/>
              <a:gd name="connsiteX117" fmla="*/ 4497953 w 5981700"/>
              <a:gd name="connsiteY117" fmla="*/ 6260012 h 6857998"/>
              <a:gd name="connsiteX118" fmla="*/ 4499971 w 5981700"/>
              <a:gd name="connsiteY118" fmla="*/ 6259070 h 6857998"/>
              <a:gd name="connsiteX119" fmla="*/ 4521499 w 5981700"/>
              <a:gd name="connsiteY119" fmla="*/ 6250513 h 6857998"/>
              <a:gd name="connsiteX120" fmla="*/ 4523597 w 5981700"/>
              <a:gd name="connsiteY120" fmla="*/ 6249760 h 6857998"/>
              <a:gd name="connsiteX121" fmla="*/ 4522763 w 5981700"/>
              <a:gd name="connsiteY121" fmla="*/ 6247688 h 6857998"/>
              <a:gd name="connsiteX122" fmla="*/ 4504600 w 5981700"/>
              <a:gd name="connsiteY122" fmla="*/ 6169086 h 6857998"/>
              <a:gd name="connsiteX123" fmla="*/ 4534415 w 5981700"/>
              <a:gd name="connsiteY123" fmla="*/ 6069523 h 6857998"/>
              <a:gd name="connsiteX124" fmla="*/ 4575855 w 5981700"/>
              <a:gd name="connsiteY124" fmla="*/ 6053162 h 6857998"/>
              <a:gd name="connsiteX125" fmla="*/ 4735372 w 5981700"/>
              <a:gd name="connsiteY125" fmla="*/ 6165938 h 6857998"/>
              <a:gd name="connsiteX126" fmla="*/ 4737740 w 5981700"/>
              <a:gd name="connsiteY126" fmla="*/ 6165507 h 6857998"/>
              <a:gd name="connsiteX127" fmla="*/ 4762120 w 5981700"/>
              <a:gd name="connsiteY127" fmla="*/ 6162816 h 6857998"/>
              <a:gd name="connsiteX128" fmla="*/ 4764515 w 5981700"/>
              <a:gd name="connsiteY128" fmla="*/ 6162816 h 6857998"/>
              <a:gd name="connsiteX129" fmla="*/ 4575828 w 5981700"/>
              <a:gd name="connsiteY129" fmla="*/ 602558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57242" y="6347866"/>
                </a:moveTo>
                <a:cubicBezTo>
                  <a:pt x="4630987" y="6347866"/>
                  <a:pt x="4604732" y="6351644"/>
                  <a:pt x="4579300" y="6359198"/>
                </a:cubicBezTo>
                <a:lnTo>
                  <a:pt x="4587373" y="6386107"/>
                </a:lnTo>
                <a:cubicBezTo>
                  <a:pt x="4610071" y="6379321"/>
                  <a:pt x="4633646" y="6375914"/>
                  <a:pt x="4657336" y="6375989"/>
                </a:cubicBezTo>
                <a:cubicBezTo>
                  <a:pt x="4680920" y="6375941"/>
                  <a:pt x="4704382" y="6379350"/>
                  <a:pt x="4726977" y="6386107"/>
                </a:cubicBezTo>
                <a:lnTo>
                  <a:pt x="4735184" y="6359198"/>
                </a:lnTo>
                <a:cubicBezTo>
                  <a:pt x="4709753" y="6351644"/>
                  <a:pt x="4683498" y="6347866"/>
                  <a:pt x="4657242" y="6347866"/>
                </a:cubicBezTo>
                <a:close/>
                <a:moveTo>
                  <a:pt x="5221485" y="6259204"/>
                </a:moveTo>
                <a:cubicBezTo>
                  <a:pt x="5242770" y="6259204"/>
                  <a:pt x="5256871" y="6272443"/>
                  <a:pt x="5256871" y="6303039"/>
                </a:cubicBezTo>
                <a:cubicBezTo>
                  <a:pt x="5256871" y="6332639"/>
                  <a:pt x="5245757" y="6348785"/>
                  <a:pt x="5219494" y="6348785"/>
                </a:cubicBezTo>
                <a:cubicBezTo>
                  <a:pt x="5212072" y="6348779"/>
                  <a:pt x="5204694" y="6347636"/>
                  <a:pt x="5197617" y="6345394"/>
                </a:cubicBezTo>
                <a:lnTo>
                  <a:pt x="5197617" y="6263833"/>
                </a:lnTo>
                <a:cubicBezTo>
                  <a:pt x="5205154" y="6260612"/>
                  <a:pt x="5213291" y="6259035"/>
                  <a:pt x="5221485" y="6259204"/>
                </a:cubicBezTo>
                <a:close/>
                <a:moveTo>
                  <a:pt x="4748396" y="6255357"/>
                </a:moveTo>
                <a:cubicBezTo>
                  <a:pt x="4747823" y="6262412"/>
                  <a:pt x="4746424" y="6269376"/>
                  <a:pt x="4744225" y="6276104"/>
                </a:cubicBezTo>
                <a:cubicBezTo>
                  <a:pt x="4752648" y="6277341"/>
                  <a:pt x="4756899" y="6281378"/>
                  <a:pt x="4757034" y="6287567"/>
                </a:cubicBezTo>
                <a:cubicBezTo>
                  <a:pt x="4757034" y="6295989"/>
                  <a:pt x="4752271" y="6303470"/>
                  <a:pt x="4722052" y="6331644"/>
                </a:cubicBezTo>
                <a:cubicBezTo>
                  <a:pt x="4730986" y="6333581"/>
                  <a:pt x="4741642" y="6336461"/>
                  <a:pt x="4749338" y="6339152"/>
                </a:cubicBezTo>
                <a:cubicBezTo>
                  <a:pt x="4780229" y="6312969"/>
                  <a:pt x="4787656" y="6300053"/>
                  <a:pt x="4787656" y="6285495"/>
                </a:cubicBezTo>
                <a:cubicBezTo>
                  <a:pt x="4787656" y="6267358"/>
                  <a:pt x="4770811" y="6254603"/>
                  <a:pt x="4748396" y="6255357"/>
                </a:cubicBezTo>
                <a:close/>
                <a:moveTo>
                  <a:pt x="4566087" y="6255357"/>
                </a:moveTo>
                <a:cubicBezTo>
                  <a:pt x="4543699" y="6254603"/>
                  <a:pt x="4526854" y="6267358"/>
                  <a:pt x="4526854" y="6285495"/>
                </a:cubicBezTo>
                <a:cubicBezTo>
                  <a:pt x="4526854" y="6300053"/>
                  <a:pt x="4534281" y="6312969"/>
                  <a:pt x="4565173" y="6339152"/>
                </a:cubicBezTo>
                <a:cubicBezTo>
                  <a:pt x="4572869" y="6336461"/>
                  <a:pt x="4583498" y="6333581"/>
                  <a:pt x="4592458" y="6331644"/>
                </a:cubicBezTo>
                <a:cubicBezTo>
                  <a:pt x="4562213" y="6303470"/>
                  <a:pt x="4557477" y="6295989"/>
                  <a:pt x="4557477" y="6287567"/>
                </a:cubicBezTo>
                <a:cubicBezTo>
                  <a:pt x="4557557" y="6281378"/>
                  <a:pt x="4561836" y="6277341"/>
                  <a:pt x="4570258" y="6276104"/>
                </a:cubicBezTo>
                <a:cubicBezTo>
                  <a:pt x="4568087" y="6269368"/>
                  <a:pt x="4566685" y="6262407"/>
                  <a:pt x="4566087" y="6255357"/>
                </a:cubicBezTo>
                <a:close/>
                <a:moveTo>
                  <a:pt x="4465851" y="6246530"/>
                </a:moveTo>
                <a:cubicBezTo>
                  <a:pt x="4437139" y="6265609"/>
                  <a:pt x="4423227" y="6291065"/>
                  <a:pt x="4423227" y="6324217"/>
                </a:cubicBezTo>
                <a:cubicBezTo>
                  <a:pt x="4423227" y="6347708"/>
                  <a:pt x="4436682" y="6373945"/>
                  <a:pt x="4460684" y="6398082"/>
                </a:cubicBezTo>
                <a:cubicBezTo>
                  <a:pt x="4494186" y="6431611"/>
                  <a:pt x="4556239" y="6467400"/>
                  <a:pt x="4629943" y="6467400"/>
                </a:cubicBezTo>
                <a:cubicBezTo>
                  <a:pt x="4652509" y="6467516"/>
                  <a:pt x="4674849" y="6462933"/>
                  <a:pt x="4695547" y="6453945"/>
                </a:cubicBezTo>
                <a:lnTo>
                  <a:pt x="4698426" y="6452681"/>
                </a:lnTo>
                <a:lnTo>
                  <a:pt x="4696193" y="6450474"/>
                </a:lnTo>
                <a:cubicBezTo>
                  <a:pt x="4689788" y="6444473"/>
                  <a:pt x="4683842" y="6438284"/>
                  <a:pt x="4678352" y="6432553"/>
                </a:cubicBezTo>
                <a:lnTo>
                  <a:pt x="4677410" y="6431557"/>
                </a:lnTo>
                <a:lnTo>
                  <a:pt x="4676119" y="6432041"/>
                </a:lnTo>
                <a:cubicBezTo>
                  <a:pt x="4661259" y="6437350"/>
                  <a:pt x="4645588" y="6440020"/>
                  <a:pt x="4629808" y="6439926"/>
                </a:cubicBezTo>
                <a:cubicBezTo>
                  <a:pt x="4575990" y="6439926"/>
                  <a:pt x="4517247" y="6415896"/>
                  <a:pt x="4480059" y="6378707"/>
                </a:cubicBezTo>
                <a:cubicBezTo>
                  <a:pt x="4461411" y="6360033"/>
                  <a:pt x="4450701" y="6340227"/>
                  <a:pt x="4450701" y="6324324"/>
                </a:cubicBezTo>
                <a:cubicBezTo>
                  <a:pt x="4450701" y="6302635"/>
                  <a:pt x="4458774" y="6286329"/>
                  <a:pt x="4475996" y="6273197"/>
                </a:cubicBezTo>
                <a:cubicBezTo>
                  <a:pt x="4472659" y="6265420"/>
                  <a:pt x="4469107" y="6256352"/>
                  <a:pt x="4465851" y="6246530"/>
                </a:cubicBezTo>
                <a:close/>
                <a:moveTo>
                  <a:pt x="5057609" y="6227640"/>
                </a:moveTo>
                <a:lnTo>
                  <a:pt x="5004571" y="6297281"/>
                </a:lnTo>
                <a:lnTo>
                  <a:pt x="5060327" y="6381210"/>
                </a:lnTo>
                <a:lnTo>
                  <a:pt x="5117939" y="6381210"/>
                </a:lnTo>
                <a:lnTo>
                  <a:pt x="5057555" y="6295532"/>
                </a:lnTo>
                <a:lnTo>
                  <a:pt x="5112934" y="6227640"/>
                </a:lnTo>
                <a:close/>
                <a:moveTo>
                  <a:pt x="5423653" y="6221962"/>
                </a:moveTo>
                <a:cubicBezTo>
                  <a:pt x="5398063" y="6221758"/>
                  <a:pt x="5372677" y="6226521"/>
                  <a:pt x="5348900" y="6235982"/>
                </a:cubicBezTo>
                <a:lnTo>
                  <a:pt x="5348900" y="6381291"/>
                </a:lnTo>
                <a:lnTo>
                  <a:pt x="5397659" y="6381291"/>
                </a:lnTo>
                <a:lnTo>
                  <a:pt x="5397659" y="6264586"/>
                </a:lnTo>
                <a:cubicBezTo>
                  <a:pt x="5405546" y="6261285"/>
                  <a:pt x="5414028" y="6259638"/>
                  <a:pt x="5422577" y="6259743"/>
                </a:cubicBezTo>
                <a:cubicBezTo>
                  <a:pt x="5448975" y="6259743"/>
                  <a:pt x="5454007" y="6275888"/>
                  <a:pt x="5454007" y="6305488"/>
                </a:cubicBezTo>
                <a:lnTo>
                  <a:pt x="5454007" y="6381210"/>
                </a:lnTo>
                <a:lnTo>
                  <a:pt x="5502766" y="6381210"/>
                </a:lnTo>
                <a:lnTo>
                  <a:pt x="5502766" y="6298277"/>
                </a:lnTo>
                <a:cubicBezTo>
                  <a:pt x="5502659" y="6251858"/>
                  <a:pt x="5487186" y="6221962"/>
                  <a:pt x="5423653" y="6221962"/>
                </a:cubicBezTo>
                <a:close/>
                <a:moveTo>
                  <a:pt x="5221862" y="6221962"/>
                </a:moveTo>
                <a:cubicBezTo>
                  <a:pt x="5196920" y="6222056"/>
                  <a:pt x="5172215" y="6226811"/>
                  <a:pt x="5149019" y="6235982"/>
                </a:cubicBezTo>
                <a:lnTo>
                  <a:pt x="5149019" y="6440921"/>
                </a:lnTo>
                <a:lnTo>
                  <a:pt x="5197617" y="6440921"/>
                </a:lnTo>
                <a:lnTo>
                  <a:pt x="5197617" y="6382421"/>
                </a:lnTo>
                <a:cubicBezTo>
                  <a:pt x="5206734" y="6384076"/>
                  <a:pt x="5215988" y="6384851"/>
                  <a:pt x="5225252" y="6384735"/>
                </a:cubicBezTo>
                <a:cubicBezTo>
                  <a:pt x="5278855" y="6384735"/>
                  <a:pt x="5307029" y="6354059"/>
                  <a:pt x="5307029" y="6302689"/>
                </a:cubicBezTo>
                <a:cubicBezTo>
                  <a:pt x="5307029" y="6250916"/>
                  <a:pt x="5279313" y="6221962"/>
                  <a:pt x="5221862" y="6221962"/>
                </a:cubicBezTo>
                <a:close/>
                <a:moveTo>
                  <a:pt x="4687205" y="6214105"/>
                </a:moveTo>
                <a:cubicBezTo>
                  <a:pt x="4680585" y="6214046"/>
                  <a:pt x="4673987" y="6214877"/>
                  <a:pt x="4667588" y="6216581"/>
                </a:cubicBezTo>
                <a:lnTo>
                  <a:pt x="4667588" y="6240557"/>
                </a:lnTo>
                <a:cubicBezTo>
                  <a:pt x="4669122" y="6240449"/>
                  <a:pt x="4670790" y="6240422"/>
                  <a:pt x="4672593" y="6240530"/>
                </a:cubicBezTo>
                <a:cubicBezTo>
                  <a:pt x="4686909" y="6240530"/>
                  <a:pt x="4693932" y="6246746"/>
                  <a:pt x="4693932" y="6258962"/>
                </a:cubicBezTo>
                <a:cubicBezTo>
                  <a:pt x="4693932" y="6269457"/>
                  <a:pt x="4688523" y="6283826"/>
                  <a:pt x="4666431" y="6324836"/>
                </a:cubicBezTo>
                <a:cubicBezTo>
                  <a:pt x="4676675" y="6325129"/>
                  <a:pt x="4686898" y="6325966"/>
                  <a:pt x="4697054" y="6327338"/>
                </a:cubicBezTo>
                <a:cubicBezTo>
                  <a:pt x="4722402" y="6288024"/>
                  <a:pt x="4729156" y="6270614"/>
                  <a:pt x="4729156" y="6252316"/>
                </a:cubicBezTo>
                <a:cubicBezTo>
                  <a:pt x="4729156" y="6233130"/>
                  <a:pt x="4715298" y="6214105"/>
                  <a:pt x="4687205" y="6214105"/>
                </a:cubicBezTo>
                <a:close/>
                <a:moveTo>
                  <a:pt x="4627305" y="6214105"/>
                </a:moveTo>
                <a:cubicBezTo>
                  <a:pt x="4599185" y="6214105"/>
                  <a:pt x="4585354" y="6233130"/>
                  <a:pt x="4585354" y="6252316"/>
                </a:cubicBezTo>
                <a:cubicBezTo>
                  <a:pt x="4585354" y="6270614"/>
                  <a:pt x="4592081" y="6288024"/>
                  <a:pt x="4617457" y="6327338"/>
                </a:cubicBezTo>
                <a:cubicBezTo>
                  <a:pt x="4627604" y="6325966"/>
                  <a:pt x="4637816" y="6325132"/>
                  <a:pt x="4648052" y="6324836"/>
                </a:cubicBezTo>
                <a:cubicBezTo>
                  <a:pt x="4625960" y="6283826"/>
                  <a:pt x="4620578" y="6269457"/>
                  <a:pt x="4620578" y="6258962"/>
                </a:cubicBezTo>
                <a:cubicBezTo>
                  <a:pt x="4620578" y="6246746"/>
                  <a:pt x="4627601" y="6240530"/>
                  <a:pt x="4641917" y="6240530"/>
                </a:cubicBezTo>
                <a:cubicBezTo>
                  <a:pt x="4643881" y="6240422"/>
                  <a:pt x="4645388" y="6240449"/>
                  <a:pt x="4646922" y="6240557"/>
                </a:cubicBezTo>
                <a:lnTo>
                  <a:pt x="4646922" y="6216581"/>
                </a:lnTo>
                <a:cubicBezTo>
                  <a:pt x="4640523" y="6214877"/>
                  <a:pt x="4633925" y="6214046"/>
                  <a:pt x="4627305" y="6214105"/>
                </a:cubicBezTo>
                <a:close/>
                <a:moveTo>
                  <a:pt x="4771673" y="6187869"/>
                </a:moveTo>
                <a:cubicBezTo>
                  <a:pt x="4763493" y="6187847"/>
                  <a:pt x="4755318" y="6188396"/>
                  <a:pt x="4747213" y="6189510"/>
                </a:cubicBezTo>
                <a:lnTo>
                  <a:pt x="4744764" y="6189833"/>
                </a:lnTo>
                <a:lnTo>
                  <a:pt x="4745437" y="6192201"/>
                </a:lnTo>
                <a:cubicBezTo>
                  <a:pt x="4747603" y="6199631"/>
                  <a:pt x="4749258" y="6207203"/>
                  <a:pt x="4750388" y="6214858"/>
                </a:cubicBezTo>
                <a:lnTo>
                  <a:pt x="4750684" y="6216904"/>
                </a:lnTo>
                <a:lnTo>
                  <a:pt x="4752756" y="6216661"/>
                </a:lnTo>
                <a:cubicBezTo>
                  <a:pt x="4759002" y="6215859"/>
                  <a:pt x="4765296" y="6215456"/>
                  <a:pt x="4771592" y="6215450"/>
                </a:cubicBezTo>
                <a:cubicBezTo>
                  <a:pt x="4807543" y="6215450"/>
                  <a:pt x="4827967" y="6228313"/>
                  <a:pt x="4838865" y="6239104"/>
                </a:cubicBezTo>
                <a:cubicBezTo>
                  <a:pt x="4849793" y="6249733"/>
                  <a:pt x="4856111" y="6264226"/>
                  <a:pt x="4856464" y="6279467"/>
                </a:cubicBezTo>
                <a:cubicBezTo>
                  <a:pt x="4856464" y="6298061"/>
                  <a:pt x="4846696" y="6321526"/>
                  <a:pt x="4837197" y="6344291"/>
                </a:cubicBezTo>
                <a:cubicBezTo>
                  <a:pt x="4830050" y="6361058"/>
                  <a:pt x="4824054" y="6378293"/>
                  <a:pt x="4819248" y="6395876"/>
                </a:cubicBezTo>
                <a:cubicBezTo>
                  <a:pt x="4810422" y="6431073"/>
                  <a:pt x="4795676" y="6490058"/>
                  <a:pt x="4760425" y="6490058"/>
                </a:cubicBezTo>
                <a:cubicBezTo>
                  <a:pt x="4748800" y="6490058"/>
                  <a:pt x="4735130" y="6483707"/>
                  <a:pt x="4718770" y="6470818"/>
                </a:cubicBezTo>
                <a:cubicBezTo>
                  <a:pt x="4709793" y="6475855"/>
                  <a:pt x="4700348" y="6480010"/>
                  <a:pt x="4690569" y="6483223"/>
                </a:cubicBezTo>
                <a:cubicBezTo>
                  <a:pt x="4716913" y="6506688"/>
                  <a:pt x="4739005" y="6517667"/>
                  <a:pt x="4760533" y="6517667"/>
                </a:cubicBezTo>
                <a:cubicBezTo>
                  <a:pt x="4817661" y="6517667"/>
                  <a:pt x="4836174" y="6442832"/>
                  <a:pt x="4846130" y="6402630"/>
                </a:cubicBezTo>
                <a:cubicBezTo>
                  <a:pt x="4850533" y="6386377"/>
                  <a:pt x="4856089" y="6370460"/>
                  <a:pt x="4862760" y="6355001"/>
                </a:cubicBezTo>
                <a:cubicBezTo>
                  <a:pt x="4873282" y="6329760"/>
                  <a:pt x="4884288" y="6303685"/>
                  <a:pt x="4884288" y="6279656"/>
                </a:cubicBezTo>
                <a:cubicBezTo>
                  <a:pt x="4883903" y="6256998"/>
                  <a:pt x="4874579" y="6235409"/>
                  <a:pt x="4858347" y="6219594"/>
                </a:cubicBezTo>
                <a:cubicBezTo>
                  <a:pt x="4843870" y="6205117"/>
                  <a:pt x="4817096" y="6187869"/>
                  <a:pt x="4771673" y="6187869"/>
                </a:cubicBezTo>
                <a:close/>
                <a:moveTo>
                  <a:pt x="4955865" y="6167902"/>
                </a:moveTo>
                <a:lnTo>
                  <a:pt x="4955865" y="6381183"/>
                </a:lnTo>
                <a:lnTo>
                  <a:pt x="5004463" y="6381183"/>
                </a:lnTo>
                <a:lnTo>
                  <a:pt x="5004463" y="6167902"/>
                </a:lnTo>
                <a:close/>
                <a:moveTo>
                  <a:pt x="4657265" y="6150781"/>
                </a:moveTo>
                <a:lnTo>
                  <a:pt x="4632300" y="6175745"/>
                </a:lnTo>
                <a:lnTo>
                  <a:pt x="4657265" y="6200710"/>
                </a:lnTo>
                <a:lnTo>
                  <a:pt x="4682229" y="6175745"/>
                </a:lnTo>
                <a:close/>
                <a:moveTo>
                  <a:pt x="4575828" y="6025580"/>
                </a:moveTo>
                <a:cubicBezTo>
                  <a:pt x="4502931" y="6025580"/>
                  <a:pt x="4476964" y="6099741"/>
                  <a:pt x="4476964" y="6169140"/>
                </a:cubicBezTo>
                <a:cubicBezTo>
                  <a:pt x="4476964" y="6201431"/>
                  <a:pt x="4487916" y="6235229"/>
                  <a:pt x="4497119" y="6257940"/>
                </a:cubicBezTo>
                <a:lnTo>
                  <a:pt x="4497953" y="6260012"/>
                </a:lnTo>
                <a:lnTo>
                  <a:pt x="4499971" y="6259070"/>
                </a:lnTo>
                <a:cubicBezTo>
                  <a:pt x="4506403" y="6256137"/>
                  <a:pt x="4513426" y="6253339"/>
                  <a:pt x="4521499" y="6250513"/>
                </a:cubicBezTo>
                <a:lnTo>
                  <a:pt x="4523597" y="6249760"/>
                </a:lnTo>
                <a:lnTo>
                  <a:pt x="4522763" y="6247688"/>
                </a:lnTo>
                <a:cubicBezTo>
                  <a:pt x="4511219" y="6219137"/>
                  <a:pt x="4504600" y="6190479"/>
                  <a:pt x="4504600" y="6169086"/>
                </a:cubicBezTo>
                <a:cubicBezTo>
                  <a:pt x="4504600" y="6124740"/>
                  <a:pt x="4515363" y="6088359"/>
                  <a:pt x="4534415" y="6069523"/>
                </a:cubicBezTo>
                <a:cubicBezTo>
                  <a:pt x="4545421" y="6058490"/>
                  <a:pt x="4558983" y="6053162"/>
                  <a:pt x="4575855" y="6053162"/>
                </a:cubicBezTo>
                <a:cubicBezTo>
                  <a:pt x="4619098" y="6053162"/>
                  <a:pt x="4700390" y="6093310"/>
                  <a:pt x="4735372" y="6165938"/>
                </a:cubicBezTo>
                <a:lnTo>
                  <a:pt x="4737740" y="6165507"/>
                </a:lnTo>
                <a:cubicBezTo>
                  <a:pt x="4745797" y="6164060"/>
                  <a:pt x="4753942" y="6163161"/>
                  <a:pt x="4762120" y="6162816"/>
                </a:cubicBezTo>
                <a:cubicBezTo>
                  <a:pt x="4762954" y="6162816"/>
                  <a:pt x="4763680" y="6162816"/>
                  <a:pt x="4764515" y="6162816"/>
                </a:cubicBezTo>
                <a:cubicBezTo>
                  <a:pt x="4727003" y="6073182"/>
                  <a:pt x="4630938" y="6025580"/>
                  <a:pt x="4575828" y="602558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496D34-FC2A-4389-B94D-6B8202727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0" name="footer" descr="{&quot;templafy&quot;:{&quot;id&quot;:&quot;010916c4-02f2-47e5-9188-52f616380907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8ED36DE-209F-4369-AAC5-5C483EBFC24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52740 w 6477199"/>
              <a:gd name="connsiteY0" fmla="*/ 6347866 h 6857998"/>
              <a:gd name="connsiteX1" fmla="*/ 5074798 w 6477199"/>
              <a:gd name="connsiteY1" fmla="*/ 6359198 h 6857998"/>
              <a:gd name="connsiteX2" fmla="*/ 5082871 w 6477199"/>
              <a:gd name="connsiteY2" fmla="*/ 6386107 h 6857998"/>
              <a:gd name="connsiteX3" fmla="*/ 5152834 w 6477199"/>
              <a:gd name="connsiteY3" fmla="*/ 6375989 h 6857998"/>
              <a:gd name="connsiteX4" fmla="*/ 5222475 w 6477199"/>
              <a:gd name="connsiteY4" fmla="*/ 6386107 h 6857998"/>
              <a:gd name="connsiteX5" fmla="*/ 5230682 w 6477199"/>
              <a:gd name="connsiteY5" fmla="*/ 6359198 h 6857998"/>
              <a:gd name="connsiteX6" fmla="*/ 5152740 w 6477199"/>
              <a:gd name="connsiteY6" fmla="*/ 6347866 h 6857998"/>
              <a:gd name="connsiteX7" fmla="*/ 5716983 w 6477199"/>
              <a:gd name="connsiteY7" fmla="*/ 6259204 h 6857998"/>
              <a:gd name="connsiteX8" fmla="*/ 5752369 w 6477199"/>
              <a:gd name="connsiteY8" fmla="*/ 6303039 h 6857998"/>
              <a:gd name="connsiteX9" fmla="*/ 5714992 w 6477199"/>
              <a:gd name="connsiteY9" fmla="*/ 6348785 h 6857998"/>
              <a:gd name="connsiteX10" fmla="*/ 5693115 w 6477199"/>
              <a:gd name="connsiteY10" fmla="*/ 6345394 h 6857998"/>
              <a:gd name="connsiteX11" fmla="*/ 5693115 w 6477199"/>
              <a:gd name="connsiteY11" fmla="*/ 6263833 h 6857998"/>
              <a:gd name="connsiteX12" fmla="*/ 5716983 w 6477199"/>
              <a:gd name="connsiteY12" fmla="*/ 6259204 h 6857998"/>
              <a:gd name="connsiteX13" fmla="*/ 5243894 w 6477199"/>
              <a:gd name="connsiteY13" fmla="*/ 6255357 h 6857998"/>
              <a:gd name="connsiteX14" fmla="*/ 5239723 w 6477199"/>
              <a:gd name="connsiteY14" fmla="*/ 6276104 h 6857998"/>
              <a:gd name="connsiteX15" fmla="*/ 5252532 w 6477199"/>
              <a:gd name="connsiteY15" fmla="*/ 6287567 h 6857998"/>
              <a:gd name="connsiteX16" fmla="*/ 5217550 w 6477199"/>
              <a:gd name="connsiteY16" fmla="*/ 6331644 h 6857998"/>
              <a:gd name="connsiteX17" fmla="*/ 5244836 w 6477199"/>
              <a:gd name="connsiteY17" fmla="*/ 6339152 h 6857998"/>
              <a:gd name="connsiteX18" fmla="*/ 5283154 w 6477199"/>
              <a:gd name="connsiteY18" fmla="*/ 6285495 h 6857998"/>
              <a:gd name="connsiteX19" fmla="*/ 5243894 w 6477199"/>
              <a:gd name="connsiteY19" fmla="*/ 6255357 h 6857998"/>
              <a:gd name="connsiteX20" fmla="*/ 5061585 w 6477199"/>
              <a:gd name="connsiteY20" fmla="*/ 6255357 h 6857998"/>
              <a:gd name="connsiteX21" fmla="*/ 5022352 w 6477199"/>
              <a:gd name="connsiteY21" fmla="*/ 6285495 h 6857998"/>
              <a:gd name="connsiteX22" fmla="*/ 5060671 w 6477199"/>
              <a:gd name="connsiteY22" fmla="*/ 6339152 h 6857998"/>
              <a:gd name="connsiteX23" fmla="*/ 5087956 w 6477199"/>
              <a:gd name="connsiteY23" fmla="*/ 6331644 h 6857998"/>
              <a:gd name="connsiteX24" fmla="*/ 5052975 w 6477199"/>
              <a:gd name="connsiteY24" fmla="*/ 6287567 h 6857998"/>
              <a:gd name="connsiteX25" fmla="*/ 5065756 w 6477199"/>
              <a:gd name="connsiteY25" fmla="*/ 6276104 h 6857998"/>
              <a:gd name="connsiteX26" fmla="*/ 5061585 w 6477199"/>
              <a:gd name="connsiteY26" fmla="*/ 6255357 h 6857998"/>
              <a:gd name="connsiteX27" fmla="*/ 4961349 w 6477199"/>
              <a:gd name="connsiteY27" fmla="*/ 6246530 h 6857998"/>
              <a:gd name="connsiteX28" fmla="*/ 4918725 w 6477199"/>
              <a:gd name="connsiteY28" fmla="*/ 6324217 h 6857998"/>
              <a:gd name="connsiteX29" fmla="*/ 4956182 w 6477199"/>
              <a:gd name="connsiteY29" fmla="*/ 6398082 h 6857998"/>
              <a:gd name="connsiteX30" fmla="*/ 5125441 w 6477199"/>
              <a:gd name="connsiteY30" fmla="*/ 6467400 h 6857998"/>
              <a:gd name="connsiteX31" fmla="*/ 5191045 w 6477199"/>
              <a:gd name="connsiteY31" fmla="*/ 6453945 h 6857998"/>
              <a:gd name="connsiteX32" fmla="*/ 5193924 w 6477199"/>
              <a:gd name="connsiteY32" fmla="*/ 6452681 h 6857998"/>
              <a:gd name="connsiteX33" fmla="*/ 5191691 w 6477199"/>
              <a:gd name="connsiteY33" fmla="*/ 6450474 h 6857998"/>
              <a:gd name="connsiteX34" fmla="*/ 5173850 w 6477199"/>
              <a:gd name="connsiteY34" fmla="*/ 6432553 h 6857998"/>
              <a:gd name="connsiteX35" fmla="*/ 5172908 w 6477199"/>
              <a:gd name="connsiteY35" fmla="*/ 6431557 h 6857998"/>
              <a:gd name="connsiteX36" fmla="*/ 5171617 w 6477199"/>
              <a:gd name="connsiteY36" fmla="*/ 6432041 h 6857998"/>
              <a:gd name="connsiteX37" fmla="*/ 5125306 w 6477199"/>
              <a:gd name="connsiteY37" fmla="*/ 6439926 h 6857998"/>
              <a:gd name="connsiteX38" fmla="*/ 4975557 w 6477199"/>
              <a:gd name="connsiteY38" fmla="*/ 6378707 h 6857998"/>
              <a:gd name="connsiteX39" fmla="*/ 4946199 w 6477199"/>
              <a:gd name="connsiteY39" fmla="*/ 6324324 h 6857998"/>
              <a:gd name="connsiteX40" fmla="*/ 4971494 w 6477199"/>
              <a:gd name="connsiteY40" fmla="*/ 6273197 h 6857998"/>
              <a:gd name="connsiteX41" fmla="*/ 4961349 w 6477199"/>
              <a:gd name="connsiteY41" fmla="*/ 6246530 h 6857998"/>
              <a:gd name="connsiteX42" fmla="*/ 5553107 w 6477199"/>
              <a:gd name="connsiteY42" fmla="*/ 6227640 h 6857998"/>
              <a:gd name="connsiteX43" fmla="*/ 5500069 w 6477199"/>
              <a:gd name="connsiteY43" fmla="*/ 6297281 h 6857998"/>
              <a:gd name="connsiteX44" fmla="*/ 5555825 w 6477199"/>
              <a:gd name="connsiteY44" fmla="*/ 6381210 h 6857998"/>
              <a:gd name="connsiteX45" fmla="*/ 5613437 w 6477199"/>
              <a:gd name="connsiteY45" fmla="*/ 6381210 h 6857998"/>
              <a:gd name="connsiteX46" fmla="*/ 5553053 w 6477199"/>
              <a:gd name="connsiteY46" fmla="*/ 6295532 h 6857998"/>
              <a:gd name="connsiteX47" fmla="*/ 5608432 w 6477199"/>
              <a:gd name="connsiteY47" fmla="*/ 6227640 h 6857998"/>
              <a:gd name="connsiteX48" fmla="*/ 5919151 w 6477199"/>
              <a:gd name="connsiteY48" fmla="*/ 6221962 h 6857998"/>
              <a:gd name="connsiteX49" fmla="*/ 5844398 w 6477199"/>
              <a:gd name="connsiteY49" fmla="*/ 6235982 h 6857998"/>
              <a:gd name="connsiteX50" fmla="*/ 5844398 w 6477199"/>
              <a:gd name="connsiteY50" fmla="*/ 6381291 h 6857998"/>
              <a:gd name="connsiteX51" fmla="*/ 5893157 w 6477199"/>
              <a:gd name="connsiteY51" fmla="*/ 6381291 h 6857998"/>
              <a:gd name="connsiteX52" fmla="*/ 5893157 w 6477199"/>
              <a:gd name="connsiteY52" fmla="*/ 6264586 h 6857998"/>
              <a:gd name="connsiteX53" fmla="*/ 5918075 w 6477199"/>
              <a:gd name="connsiteY53" fmla="*/ 6259743 h 6857998"/>
              <a:gd name="connsiteX54" fmla="*/ 5949505 w 6477199"/>
              <a:gd name="connsiteY54" fmla="*/ 6305488 h 6857998"/>
              <a:gd name="connsiteX55" fmla="*/ 5949505 w 6477199"/>
              <a:gd name="connsiteY55" fmla="*/ 6381210 h 6857998"/>
              <a:gd name="connsiteX56" fmla="*/ 5998264 w 6477199"/>
              <a:gd name="connsiteY56" fmla="*/ 6381210 h 6857998"/>
              <a:gd name="connsiteX57" fmla="*/ 5998264 w 6477199"/>
              <a:gd name="connsiteY57" fmla="*/ 6298277 h 6857998"/>
              <a:gd name="connsiteX58" fmla="*/ 5919151 w 6477199"/>
              <a:gd name="connsiteY58" fmla="*/ 6221962 h 6857998"/>
              <a:gd name="connsiteX59" fmla="*/ 5717360 w 6477199"/>
              <a:gd name="connsiteY59" fmla="*/ 6221962 h 6857998"/>
              <a:gd name="connsiteX60" fmla="*/ 5644517 w 6477199"/>
              <a:gd name="connsiteY60" fmla="*/ 6235982 h 6857998"/>
              <a:gd name="connsiteX61" fmla="*/ 5644517 w 6477199"/>
              <a:gd name="connsiteY61" fmla="*/ 6440921 h 6857998"/>
              <a:gd name="connsiteX62" fmla="*/ 5693115 w 6477199"/>
              <a:gd name="connsiteY62" fmla="*/ 6440921 h 6857998"/>
              <a:gd name="connsiteX63" fmla="*/ 5693115 w 6477199"/>
              <a:gd name="connsiteY63" fmla="*/ 6382421 h 6857998"/>
              <a:gd name="connsiteX64" fmla="*/ 5720750 w 6477199"/>
              <a:gd name="connsiteY64" fmla="*/ 6384735 h 6857998"/>
              <a:gd name="connsiteX65" fmla="*/ 5802527 w 6477199"/>
              <a:gd name="connsiteY65" fmla="*/ 6302689 h 6857998"/>
              <a:gd name="connsiteX66" fmla="*/ 5717360 w 6477199"/>
              <a:gd name="connsiteY66" fmla="*/ 6221962 h 6857998"/>
              <a:gd name="connsiteX67" fmla="*/ 5182703 w 6477199"/>
              <a:gd name="connsiteY67" fmla="*/ 6214105 h 6857998"/>
              <a:gd name="connsiteX68" fmla="*/ 5163086 w 6477199"/>
              <a:gd name="connsiteY68" fmla="*/ 6216581 h 6857998"/>
              <a:gd name="connsiteX69" fmla="*/ 5163086 w 6477199"/>
              <a:gd name="connsiteY69" fmla="*/ 6240557 h 6857998"/>
              <a:gd name="connsiteX70" fmla="*/ 5168091 w 6477199"/>
              <a:gd name="connsiteY70" fmla="*/ 6240530 h 6857998"/>
              <a:gd name="connsiteX71" fmla="*/ 5189430 w 6477199"/>
              <a:gd name="connsiteY71" fmla="*/ 6258962 h 6857998"/>
              <a:gd name="connsiteX72" fmla="*/ 5161929 w 6477199"/>
              <a:gd name="connsiteY72" fmla="*/ 6324836 h 6857998"/>
              <a:gd name="connsiteX73" fmla="*/ 5192552 w 6477199"/>
              <a:gd name="connsiteY73" fmla="*/ 6327338 h 6857998"/>
              <a:gd name="connsiteX74" fmla="*/ 5224654 w 6477199"/>
              <a:gd name="connsiteY74" fmla="*/ 6252316 h 6857998"/>
              <a:gd name="connsiteX75" fmla="*/ 5182703 w 6477199"/>
              <a:gd name="connsiteY75" fmla="*/ 6214105 h 6857998"/>
              <a:gd name="connsiteX76" fmla="*/ 5122803 w 6477199"/>
              <a:gd name="connsiteY76" fmla="*/ 6214105 h 6857998"/>
              <a:gd name="connsiteX77" fmla="*/ 5080852 w 6477199"/>
              <a:gd name="connsiteY77" fmla="*/ 6252316 h 6857998"/>
              <a:gd name="connsiteX78" fmla="*/ 5112955 w 6477199"/>
              <a:gd name="connsiteY78" fmla="*/ 6327338 h 6857998"/>
              <a:gd name="connsiteX79" fmla="*/ 5143550 w 6477199"/>
              <a:gd name="connsiteY79" fmla="*/ 6324836 h 6857998"/>
              <a:gd name="connsiteX80" fmla="*/ 5116076 w 6477199"/>
              <a:gd name="connsiteY80" fmla="*/ 6258962 h 6857998"/>
              <a:gd name="connsiteX81" fmla="*/ 5137415 w 6477199"/>
              <a:gd name="connsiteY81" fmla="*/ 6240530 h 6857998"/>
              <a:gd name="connsiteX82" fmla="*/ 5142420 w 6477199"/>
              <a:gd name="connsiteY82" fmla="*/ 6240557 h 6857998"/>
              <a:gd name="connsiteX83" fmla="*/ 5142420 w 6477199"/>
              <a:gd name="connsiteY83" fmla="*/ 6216581 h 6857998"/>
              <a:gd name="connsiteX84" fmla="*/ 5122803 w 6477199"/>
              <a:gd name="connsiteY84" fmla="*/ 6214105 h 6857998"/>
              <a:gd name="connsiteX85" fmla="*/ 5267171 w 6477199"/>
              <a:gd name="connsiteY85" fmla="*/ 6187869 h 6857998"/>
              <a:gd name="connsiteX86" fmla="*/ 5242711 w 6477199"/>
              <a:gd name="connsiteY86" fmla="*/ 6189510 h 6857998"/>
              <a:gd name="connsiteX87" fmla="*/ 5240262 w 6477199"/>
              <a:gd name="connsiteY87" fmla="*/ 6189833 h 6857998"/>
              <a:gd name="connsiteX88" fmla="*/ 5240935 w 6477199"/>
              <a:gd name="connsiteY88" fmla="*/ 6192201 h 6857998"/>
              <a:gd name="connsiteX89" fmla="*/ 5245886 w 6477199"/>
              <a:gd name="connsiteY89" fmla="*/ 6214858 h 6857998"/>
              <a:gd name="connsiteX90" fmla="*/ 5246182 w 6477199"/>
              <a:gd name="connsiteY90" fmla="*/ 6216904 h 6857998"/>
              <a:gd name="connsiteX91" fmla="*/ 5248254 w 6477199"/>
              <a:gd name="connsiteY91" fmla="*/ 6216661 h 6857998"/>
              <a:gd name="connsiteX92" fmla="*/ 5267090 w 6477199"/>
              <a:gd name="connsiteY92" fmla="*/ 6215450 h 6857998"/>
              <a:gd name="connsiteX93" fmla="*/ 5334363 w 6477199"/>
              <a:gd name="connsiteY93" fmla="*/ 6239104 h 6857998"/>
              <a:gd name="connsiteX94" fmla="*/ 5351962 w 6477199"/>
              <a:gd name="connsiteY94" fmla="*/ 6279467 h 6857998"/>
              <a:gd name="connsiteX95" fmla="*/ 5332695 w 6477199"/>
              <a:gd name="connsiteY95" fmla="*/ 6344291 h 6857998"/>
              <a:gd name="connsiteX96" fmla="*/ 5314746 w 6477199"/>
              <a:gd name="connsiteY96" fmla="*/ 6395876 h 6857998"/>
              <a:gd name="connsiteX97" fmla="*/ 5255923 w 6477199"/>
              <a:gd name="connsiteY97" fmla="*/ 6490058 h 6857998"/>
              <a:gd name="connsiteX98" fmla="*/ 5214268 w 6477199"/>
              <a:gd name="connsiteY98" fmla="*/ 6470818 h 6857998"/>
              <a:gd name="connsiteX99" fmla="*/ 5186067 w 6477199"/>
              <a:gd name="connsiteY99" fmla="*/ 6483223 h 6857998"/>
              <a:gd name="connsiteX100" fmla="*/ 5256031 w 6477199"/>
              <a:gd name="connsiteY100" fmla="*/ 6517667 h 6857998"/>
              <a:gd name="connsiteX101" fmla="*/ 5341628 w 6477199"/>
              <a:gd name="connsiteY101" fmla="*/ 6402630 h 6857998"/>
              <a:gd name="connsiteX102" fmla="*/ 5358258 w 6477199"/>
              <a:gd name="connsiteY102" fmla="*/ 6355001 h 6857998"/>
              <a:gd name="connsiteX103" fmla="*/ 5379786 w 6477199"/>
              <a:gd name="connsiteY103" fmla="*/ 6279656 h 6857998"/>
              <a:gd name="connsiteX104" fmla="*/ 5353845 w 6477199"/>
              <a:gd name="connsiteY104" fmla="*/ 6219594 h 6857998"/>
              <a:gd name="connsiteX105" fmla="*/ 5267171 w 6477199"/>
              <a:gd name="connsiteY105" fmla="*/ 6187869 h 6857998"/>
              <a:gd name="connsiteX106" fmla="*/ 5451363 w 6477199"/>
              <a:gd name="connsiteY106" fmla="*/ 6167902 h 6857998"/>
              <a:gd name="connsiteX107" fmla="*/ 5451363 w 6477199"/>
              <a:gd name="connsiteY107" fmla="*/ 6381183 h 6857998"/>
              <a:gd name="connsiteX108" fmla="*/ 5499961 w 6477199"/>
              <a:gd name="connsiteY108" fmla="*/ 6381183 h 6857998"/>
              <a:gd name="connsiteX109" fmla="*/ 5499961 w 6477199"/>
              <a:gd name="connsiteY109" fmla="*/ 6167902 h 6857998"/>
              <a:gd name="connsiteX110" fmla="*/ 5152763 w 6477199"/>
              <a:gd name="connsiteY110" fmla="*/ 6150781 h 6857998"/>
              <a:gd name="connsiteX111" fmla="*/ 5127798 w 6477199"/>
              <a:gd name="connsiteY111" fmla="*/ 6175745 h 6857998"/>
              <a:gd name="connsiteX112" fmla="*/ 5152763 w 6477199"/>
              <a:gd name="connsiteY112" fmla="*/ 6200710 h 6857998"/>
              <a:gd name="connsiteX113" fmla="*/ 5177727 w 6477199"/>
              <a:gd name="connsiteY113" fmla="*/ 6175745 h 6857998"/>
              <a:gd name="connsiteX114" fmla="*/ 5071326 w 6477199"/>
              <a:gd name="connsiteY114" fmla="*/ 6025580 h 6857998"/>
              <a:gd name="connsiteX115" fmla="*/ 4972462 w 6477199"/>
              <a:gd name="connsiteY115" fmla="*/ 6169140 h 6857998"/>
              <a:gd name="connsiteX116" fmla="*/ 4992617 w 6477199"/>
              <a:gd name="connsiteY116" fmla="*/ 6257940 h 6857998"/>
              <a:gd name="connsiteX117" fmla="*/ 4993451 w 6477199"/>
              <a:gd name="connsiteY117" fmla="*/ 6260012 h 6857998"/>
              <a:gd name="connsiteX118" fmla="*/ 4995469 w 6477199"/>
              <a:gd name="connsiteY118" fmla="*/ 6259070 h 6857998"/>
              <a:gd name="connsiteX119" fmla="*/ 5016997 w 6477199"/>
              <a:gd name="connsiteY119" fmla="*/ 6250513 h 6857998"/>
              <a:gd name="connsiteX120" fmla="*/ 5019095 w 6477199"/>
              <a:gd name="connsiteY120" fmla="*/ 6249760 h 6857998"/>
              <a:gd name="connsiteX121" fmla="*/ 5018261 w 6477199"/>
              <a:gd name="connsiteY121" fmla="*/ 6247688 h 6857998"/>
              <a:gd name="connsiteX122" fmla="*/ 5000098 w 6477199"/>
              <a:gd name="connsiteY122" fmla="*/ 6169086 h 6857998"/>
              <a:gd name="connsiteX123" fmla="*/ 5029913 w 6477199"/>
              <a:gd name="connsiteY123" fmla="*/ 6069523 h 6857998"/>
              <a:gd name="connsiteX124" fmla="*/ 5071353 w 6477199"/>
              <a:gd name="connsiteY124" fmla="*/ 6053162 h 6857998"/>
              <a:gd name="connsiteX125" fmla="*/ 5230870 w 6477199"/>
              <a:gd name="connsiteY125" fmla="*/ 6165938 h 6857998"/>
              <a:gd name="connsiteX126" fmla="*/ 5233238 w 6477199"/>
              <a:gd name="connsiteY126" fmla="*/ 6165507 h 6857998"/>
              <a:gd name="connsiteX127" fmla="*/ 5257618 w 6477199"/>
              <a:gd name="connsiteY127" fmla="*/ 6162816 h 6857998"/>
              <a:gd name="connsiteX128" fmla="*/ 5260013 w 6477199"/>
              <a:gd name="connsiteY128" fmla="*/ 6162816 h 6857998"/>
              <a:gd name="connsiteX129" fmla="*/ 5071326 w 6477199"/>
              <a:gd name="connsiteY129" fmla="*/ 602558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52740" y="6347866"/>
                </a:moveTo>
                <a:cubicBezTo>
                  <a:pt x="5126485" y="6347866"/>
                  <a:pt x="5100230" y="6351644"/>
                  <a:pt x="5074798" y="6359198"/>
                </a:cubicBezTo>
                <a:lnTo>
                  <a:pt x="5082871" y="6386107"/>
                </a:lnTo>
                <a:cubicBezTo>
                  <a:pt x="5105569" y="6379321"/>
                  <a:pt x="5129144" y="6375914"/>
                  <a:pt x="5152834" y="6375989"/>
                </a:cubicBezTo>
                <a:cubicBezTo>
                  <a:pt x="5176418" y="6375941"/>
                  <a:pt x="5199880" y="6379350"/>
                  <a:pt x="5222475" y="6386107"/>
                </a:cubicBezTo>
                <a:lnTo>
                  <a:pt x="5230682" y="6359198"/>
                </a:lnTo>
                <a:cubicBezTo>
                  <a:pt x="5205251" y="6351644"/>
                  <a:pt x="5178996" y="6347866"/>
                  <a:pt x="5152740" y="6347866"/>
                </a:cubicBezTo>
                <a:close/>
                <a:moveTo>
                  <a:pt x="5716983" y="6259204"/>
                </a:moveTo>
                <a:cubicBezTo>
                  <a:pt x="5738268" y="6259204"/>
                  <a:pt x="5752369" y="6272443"/>
                  <a:pt x="5752369" y="6303039"/>
                </a:cubicBezTo>
                <a:cubicBezTo>
                  <a:pt x="5752369" y="6332639"/>
                  <a:pt x="5741255" y="6348785"/>
                  <a:pt x="5714992" y="6348785"/>
                </a:cubicBezTo>
                <a:cubicBezTo>
                  <a:pt x="5707570" y="6348779"/>
                  <a:pt x="5700192" y="6347636"/>
                  <a:pt x="5693115" y="6345394"/>
                </a:cubicBezTo>
                <a:lnTo>
                  <a:pt x="5693115" y="6263833"/>
                </a:lnTo>
                <a:cubicBezTo>
                  <a:pt x="5700652" y="6260612"/>
                  <a:pt x="5708789" y="6259035"/>
                  <a:pt x="5716983" y="6259204"/>
                </a:cubicBezTo>
                <a:close/>
                <a:moveTo>
                  <a:pt x="5243894" y="6255357"/>
                </a:moveTo>
                <a:cubicBezTo>
                  <a:pt x="5243321" y="6262412"/>
                  <a:pt x="5241922" y="6269376"/>
                  <a:pt x="5239723" y="6276104"/>
                </a:cubicBezTo>
                <a:cubicBezTo>
                  <a:pt x="5248146" y="6277341"/>
                  <a:pt x="5252397" y="6281378"/>
                  <a:pt x="5252532" y="6287567"/>
                </a:cubicBezTo>
                <a:cubicBezTo>
                  <a:pt x="5252532" y="6295989"/>
                  <a:pt x="5247769" y="6303470"/>
                  <a:pt x="5217550" y="6331644"/>
                </a:cubicBezTo>
                <a:cubicBezTo>
                  <a:pt x="5226484" y="6333581"/>
                  <a:pt x="5237140" y="6336461"/>
                  <a:pt x="5244836" y="6339152"/>
                </a:cubicBezTo>
                <a:cubicBezTo>
                  <a:pt x="5275727" y="6312969"/>
                  <a:pt x="5283154" y="6300053"/>
                  <a:pt x="5283154" y="6285495"/>
                </a:cubicBezTo>
                <a:cubicBezTo>
                  <a:pt x="5283154" y="6267358"/>
                  <a:pt x="5266309" y="6254603"/>
                  <a:pt x="5243894" y="6255357"/>
                </a:cubicBezTo>
                <a:close/>
                <a:moveTo>
                  <a:pt x="5061585" y="6255357"/>
                </a:moveTo>
                <a:cubicBezTo>
                  <a:pt x="5039197" y="6254603"/>
                  <a:pt x="5022352" y="6267358"/>
                  <a:pt x="5022352" y="6285495"/>
                </a:cubicBezTo>
                <a:cubicBezTo>
                  <a:pt x="5022352" y="6300053"/>
                  <a:pt x="5029779" y="6312969"/>
                  <a:pt x="5060671" y="6339152"/>
                </a:cubicBezTo>
                <a:cubicBezTo>
                  <a:pt x="5068367" y="6336461"/>
                  <a:pt x="5078996" y="6333581"/>
                  <a:pt x="5087956" y="6331644"/>
                </a:cubicBezTo>
                <a:cubicBezTo>
                  <a:pt x="5057711" y="6303470"/>
                  <a:pt x="5052975" y="6295989"/>
                  <a:pt x="5052975" y="6287567"/>
                </a:cubicBezTo>
                <a:cubicBezTo>
                  <a:pt x="5053055" y="6281378"/>
                  <a:pt x="5057334" y="6277341"/>
                  <a:pt x="5065756" y="6276104"/>
                </a:cubicBezTo>
                <a:cubicBezTo>
                  <a:pt x="5063585" y="6269368"/>
                  <a:pt x="5062183" y="6262407"/>
                  <a:pt x="5061585" y="6255357"/>
                </a:cubicBezTo>
                <a:close/>
                <a:moveTo>
                  <a:pt x="4961349" y="6246530"/>
                </a:moveTo>
                <a:cubicBezTo>
                  <a:pt x="4932637" y="6265609"/>
                  <a:pt x="4918725" y="6291065"/>
                  <a:pt x="4918725" y="6324217"/>
                </a:cubicBezTo>
                <a:cubicBezTo>
                  <a:pt x="4918725" y="6347708"/>
                  <a:pt x="4932180" y="6373945"/>
                  <a:pt x="4956182" y="6398082"/>
                </a:cubicBezTo>
                <a:cubicBezTo>
                  <a:pt x="4989684" y="6431611"/>
                  <a:pt x="5051737" y="6467400"/>
                  <a:pt x="5125441" y="6467400"/>
                </a:cubicBezTo>
                <a:cubicBezTo>
                  <a:pt x="5148007" y="6467516"/>
                  <a:pt x="5170347" y="6462933"/>
                  <a:pt x="5191045" y="6453945"/>
                </a:cubicBezTo>
                <a:lnTo>
                  <a:pt x="5193924" y="6452681"/>
                </a:lnTo>
                <a:lnTo>
                  <a:pt x="5191691" y="6450474"/>
                </a:lnTo>
                <a:cubicBezTo>
                  <a:pt x="5185286" y="6444473"/>
                  <a:pt x="5179340" y="6438284"/>
                  <a:pt x="5173850" y="6432553"/>
                </a:cubicBezTo>
                <a:lnTo>
                  <a:pt x="5172908" y="6431557"/>
                </a:lnTo>
                <a:lnTo>
                  <a:pt x="5171617" y="6432041"/>
                </a:lnTo>
                <a:cubicBezTo>
                  <a:pt x="5156757" y="6437350"/>
                  <a:pt x="5141086" y="6440020"/>
                  <a:pt x="5125306" y="6439926"/>
                </a:cubicBezTo>
                <a:cubicBezTo>
                  <a:pt x="5071488" y="6439926"/>
                  <a:pt x="5012745" y="6415896"/>
                  <a:pt x="4975557" y="6378707"/>
                </a:cubicBezTo>
                <a:cubicBezTo>
                  <a:pt x="4956909" y="6360033"/>
                  <a:pt x="4946199" y="6340227"/>
                  <a:pt x="4946199" y="6324324"/>
                </a:cubicBezTo>
                <a:cubicBezTo>
                  <a:pt x="4946199" y="6302635"/>
                  <a:pt x="4954272" y="6286329"/>
                  <a:pt x="4971494" y="6273197"/>
                </a:cubicBezTo>
                <a:cubicBezTo>
                  <a:pt x="4968157" y="6265420"/>
                  <a:pt x="4964605" y="6256352"/>
                  <a:pt x="4961349" y="6246530"/>
                </a:cubicBezTo>
                <a:close/>
                <a:moveTo>
                  <a:pt x="5553107" y="6227640"/>
                </a:moveTo>
                <a:lnTo>
                  <a:pt x="5500069" y="6297281"/>
                </a:lnTo>
                <a:lnTo>
                  <a:pt x="5555825" y="6381210"/>
                </a:lnTo>
                <a:lnTo>
                  <a:pt x="5613437" y="6381210"/>
                </a:lnTo>
                <a:lnTo>
                  <a:pt x="5553053" y="6295532"/>
                </a:lnTo>
                <a:lnTo>
                  <a:pt x="5608432" y="6227640"/>
                </a:lnTo>
                <a:close/>
                <a:moveTo>
                  <a:pt x="5919151" y="6221962"/>
                </a:moveTo>
                <a:cubicBezTo>
                  <a:pt x="5893561" y="6221758"/>
                  <a:pt x="5868175" y="6226521"/>
                  <a:pt x="5844398" y="6235982"/>
                </a:cubicBezTo>
                <a:lnTo>
                  <a:pt x="5844398" y="6381291"/>
                </a:lnTo>
                <a:lnTo>
                  <a:pt x="5893157" y="6381291"/>
                </a:lnTo>
                <a:lnTo>
                  <a:pt x="5893157" y="6264586"/>
                </a:lnTo>
                <a:cubicBezTo>
                  <a:pt x="5901044" y="6261285"/>
                  <a:pt x="5909526" y="6259638"/>
                  <a:pt x="5918075" y="6259743"/>
                </a:cubicBezTo>
                <a:cubicBezTo>
                  <a:pt x="5944473" y="6259743"/>
                  <a:pt x="5949505" y="6275888"/>
                  <a:pt x="5949505" y="6305488"/>
                </a:cubicBezTo>
                <a:lnTo>
                  <a:pt x="5949505" y="6381210"/>
                </a:lnTo>
                <a:lnTo>
                  <a:pt x="5998264" y="6381210"/>
                </a:lnTo>
                <a:lnTo>
                  <a:pt x="5998264" y="6298277"/>
                </a:lnTo>
                <a:cubicBezTo>
                  <a:pt x="5998157" y="6251858"/>
                  <a:pt x="5982684" y="6221962"/>
                  <a:pt x="5919151" y="6221962"/>
                </a:cubicBezTo>
                <a:close/>
                <a:moveTo>
                  <a:pt x="5717360" y="6221962"/>
                </a:moveTo>
                <a:cubicBezTo>
                  <a:pt x="5692418" y="6222056"/>
                  <a:pt x="5667713" y="6226811"/>
                  <a:pt x="5644517" y="6235982"/>
                </a:cubicBezTo>
                <a:lnTo>
                  <a:pt x="5644517" y="6440921"/>
                </a:lnTo>
                <a:lnTo>
                  <a:pt x="5693115" y="6440921"/>
                </a:lnTo>
                <a:lnTo>
                  <a:pt x="5693115" y="6382421"/>
                </a:lnTo>
                <a:cubicBezTo>
                  <a:pt x="5702232" y="6384076"/>
                  <a:pt x="5711486" y="6384851"/>
                  <a:pt x="5720750" y="6384735"/>
                </a:cubicBezTo>
                <a:cubicBezTo>
                  <a:pt x="5774353" y="6384735"/>
                  <a:pt x="5802527" y="6354059"/>
                  <a:pt x="5802527" y="6302689"/>
                </a:cubicBezTo>
                <a:cubicBezTo>
                  <a:pt x="5802527" y="6250916"/>
                  <a:pt x="5774811" y="6221962"/>
                  <a:pt x="5717360" y="6221962"/>
                </a:cubicBezTo>
                <a:close/>
                <a:moveTo>
                  <a:pt x="5182703" y="6214105"/>
                </a:moveTo>
                <a:cubicBezTo>
                  <a:pt x="5176083" y="6214046"/>
                  <a:pt x="5169485" y="6214877"/>
                  <a:pt x="5163086" y="6216581"/>
                </a:cubicBezTo>
                <a:lnTo>
                  <a:pt x="5163086" y="6240557"/>
                </a:lnTo>
                <a:cubicBezTo>
                  <a:pt x="5164620" y="6240449"/>
                  <a:pt x="5166288" y="6240422"/>
                  <a:pt x="5168091" y="6240530"/>
                </a:cubicBezTo>
                <a:cubicBezTo>
                  <a:pt x="5182407" y="6240530"/>
                  <a:pt x="5189430" y="6246746"/>
                  <a:pt x="5189430" y="6258962"/>
                </a:cubicBezTo>
                <a:cubicBezTo>
                  <a:pt x="5189430" y="6269457"/>
                  <a:pt x="5184021" y="6283826"/>
                  <a:pt x="5161929" y="6324836"/>
                </a:cubicBezTo>
                <a:cubicBezTo>
                  <a:pt x="5172173" y="6325129"/>
                  <a:pt x="5182396" y="6325966"/>
                  <a:pt x="5192552" y="6327338"/>
                </a:cubicBezTo>
                <a:cubicBezTo>
                  <a:pt x="5217900" y="6288024"/>
                  <a:pt x="5224654" y="6270614"/>
                  <a:pt x="5224654" y="6252316"/>
                </a:cubicBezTo>
                <a:cubicBezTo>
                  <a:pt x="5224654" y="6233130"/>
                  <a:pt x="5210796" y="6214105"/>
                  <a:pt x="5182703" y="6214105"/>
                </a:cubicBezTo>
                <a:close/>
                <a:moveTo>
                  <a:pt x="5122803" y="6214105"/>
                </a:moveTo>
                <a:cubicBezTo>
                  <a:pt x="5094683" y="6214105"/>
                  <a:pt x="5080852" y="6233130"/>
                  <a:pt x="5080852" y="6252316"/>
                </a:cubicBezTo>
                <a:cubicBezTo>
                  <a:pt x="5080852" y="6270614"/>
                  <a:pt x="5087579" y="6288024"/>
                  <a:pt x="5112955" y="6327338"/>
                </a:cubicBezTo>
                <a:cubicBezTo>
                  <a:pt x="5123102" y="6325966"/>
                  <a:pt x="5133314" y="6325132"/>
                  <a:pt x="5143550" y="6324836"/>
                </a:cubicBezTo>
                <a:cubicBezTo>
                  <a:pt x="5121458" y="6283826"/>
                  <a:pt x="5116076" y="6269457"/>
                  <a:pt x="5116076" y="6258962"/>
                </a:cubicBezTo>
                <a:cubicBezTo>
                  <a:pt x="5116076" y="6246746"/>
                  <a:pt x="5123099" y="6240530"/>
                  <a:pt x="5137415" y="6240530"/>
                </a:cubicBezTo>
                <a:cubicBezTo>
                  <a:pt x="5139379" y="6240422"/>
                  <a:pt x="5140886" y="6240449"/>
                  <a:pt x="5142420" y="6240557"/>
                </a:cubicBezTo>
                <a:lnTo>
                  <a:pt x="5142420" y="6216581"/>
                </a:lnTo>
                <a:cubicBezTo>
                  <a:pt x="5136021" y="6214877"/>
                  <a:pt x="5129423" y="6214046"/>
                  <a:pt x="5122803" y="6214105"/>
                </a:cubicBezTo>
                <a:close/>
                <a:moveTo>
                  <a:pt x="5267171" y="6187869"/>
                </a:moveTo>
                <a:cubicBezTo>
                  <a:pt x="5258991" y="6187847"/>
                  <a:pt x="5250816" y="6188396"/>
                  <a:pt x="5242711" y="6189510"/>
                </a:cubicBezTo>
                <a:lnTo>
                  <a:pt x="5240262" y="6189833"/>
                </a:lnTo>
                <a:lnTo>
                  <a:pt x="5240935" y="6192201"/>
                </a:lnTo>
                <a:cubicBezTo>
                  <a:pt x="5243101" y="6199631"/>
                  <a:pt x="5244756" y="6207203"/>
                  <a:pt x="5245886" y="6214858"/>
                </a:cubicBezTo>
                <a:lnTo>
                  <a:pt x="5246182" y="6216904"/>
                </a:lnTo>
                <a:lnTo>
                  <a:pt x="5248254" y="6216661"/>
                </a:lnTo>
                <a:cubicBezTo>
                  <a:pt x="5254500" y="6215859"/>
                  <a:pt x="5260794" y="6215456"/>
                  <a:pt x="5267090" y="6215450"/>
                </a:cubicBezTo>
                <a:cubicBezTo>
                  <a:pt x="5303041" y="6215450"/>
                  <a:pt x="5323465" y="6228313"/>
                  <a:pt x="5334363" y="6239104"/>
                </a:cubicBezTo>
                <a:cubicBezTo>
                  <a:pt x="5345291" y="6249733"/>
                  <a:pt x="5351609" y="6264226"/>
                  <a:pt x="5351962" y="6279467"/>
                </a:cubicBezTo>
                <a:cubicBezTo>
                  <a:pt x="5351962" y="6298061"/>
                  <a:pt x="5342194" y="6321526"/>
                  <a:pt x="5332695" y="6344291"/>
                </a:cubicBezTo>
                <a:cubicBezTo>
                  <a:pt x="5325548" y="6361058"/>
                  <a:pt x="5319552" y="6378293"/>
                  <a:pt x="5314746" y="6395876"/>
                </a:cubicBezTo>
                <a:cubicBezTo>
                  <a:pt x="5305920" y="6431073"/>
                  <a:pt x="5291174" y="6490058"/>
                  <a:pt x="5255923" y="6490058"/>
                </a:cubicBezTo>
                <a:cubicBezTo>
                  <a:pt x="5244298" y="6490058"/>
                  <a:pt x="5230628" y="6483707"/>
                  <a:pt x="5214268" y="6470818"/>
                </a:cubicBezTo>
                <a:cubicBezTo>
                  <a:pt x="5205291" y="6475855"/>
                  <a:pt x="5195846" y="6480010"/>
                  <a:pt x="5186067" y="6483223"/>
                </a:cubicBezTo>
                <a:cubicBezTo>
                  <a:pt x="5212411" y="6506688"/>
                  <a:pt x="5234503" y="6517667"/>
                  <a:pt x="5256031" y="6517667"/>
                </a:cubicBezTo>
                <a:cubicBezTo>
                  <a:pt x="5313159" y="6517667"/>
                  <a:pt x="5331672" y="6442832"/>
                  <a:pt x="5341628" y="6402630"/>
                </a:cubicBezTo>
                <a:cubicBezTo>
                  <a:pt x="5346031" y="6386377"/>
                  <a:pt x="5351587" y="6370460"/>
                  <a:pt x="5358258" y="6355001"/>
                </a:cubicBezTo>
                <a:cubicBezTo>
                  <a:pt x="5368780" y="6329760"/>
                  <a:pt x="5379786" y="6303685"/>
                  <a:pt x="5379786" y="6279656"/>
                </a:cubicBezTo>
                <a:cubicBezTo>
                  <a:pt x="5379401" y="6256998"/>
                  <a:pt x="5370077" y="6235409"/>
                  <a:pt x="5353845" y="6219594"/>
                </a:cubicBezTo>
                <a:cubicBezTo>
                  <a:pt x="5339368" y="6205117"/>
                  <a:pt x="5312594" y="6187869"/>
                  <a:pt x="5267171" y="6187869"/>
                </a:cubicBezTo>
                <a:close/>
                <a:moveTo>
                  <a:pt x="5451363" y="6167902"/>
                </a:moveTo>
                <a:lnTo>
                  <a:pt x="5451363" y="6381183"/>
                </a:lnTo>
                <a:lnTo>
                  <a:pt x="5499961" y="6381183"/>
                </a:lnTo>
                <a:lnTo>
                  <a:pt x="5499961" y="6167902"/>
                </a:lnTo>
                <a:close/>
                <a:moveTo>
                  <a:pt x="5152763" y="6150781"/>
                </a:moveTo>
                <a:lnTo>
                  <a:pt x="5127798" y="6175745"/>
                </a:lnTo>
                <a:lnTo>
                  <a:pt x="5152763" y="6200710"/>
                </a:lnTo>
                <a:lnTo>
                  <a:pt x="5177727" y="6175745"/>
                </a:lnTo>
                <a:close/>
                <a:moveTo>
                  <a:pt x="5071326" y="6025580"/>
                </a:moveTo>
                <a:cubicBezTo>
                  <a:pt x="4998429" y="6025580"/>
                  <a:pt x="4972462" y="6099741"/>
                  <a:pt x="4972462" y="6169140"/>
                </a:cubicBezTo>
                <a:cubicBezTo>
                  <a:pt x="4972462" y="6201431"/>
                  <a:pt x="4983414" y="6235229"/>
                  <a:pt x="4992617" y="6257940"/>
                </a:cubicBezTo>
                <a:lnTo>
                  <a:pt x="4993451" y="6260012"/>
                </a:lnTo>
                <a:lnTo>
                  <a:pt x="4995469" y="6259070"/>
                </a:lnTo>
                <a:cubicBezTo>
                  <a:pt x="5001901" y="6256137"/>
                  <a:pt x="5008924" y="6253339"/>
                  <a:pt x="5016997" y="6250513"/>
                </a:cubicBezTo>
                <a:lnTo>
                  <a:pt x="5019095" y="6249760"/>
                </a:lnTo>
                <a:lnTo>
                  <a:pt x="5018261" y="6247688"/>
                </a:lnTo>
                <a:cubicBezTo>
                  <a:pt x="5006717" y="6219137"/>
                  <a:pt x="5000098" y="6190479"/>
                  <a:pt x="5000098" y="6169086"/>
                </a:cubicBezTo>
                <a:cubicBezTo>
                  <a:pt x="5000098" y="6124740"/>
                  <a:pt x="5010861" y="6088359"/>
                  <a:pt x="5029913" y="6069523"/>
                </a:cubicBezTo>
                <a:cubicBezTo>
                  <a:pt x="5040919" y="6058490"/>
                  <a:pt x="5054481" y="6053162"/>
                  <a:pt x="5071353" y="6053162"/>
                </a:cubicBezTo>
                <a:cubicBezTo>
                  <a:pt x="5114596" y="6053162"/>
                  <a:pt x="5195888" y="6093310"/>
                  <a:pt x="5230870" y="6165938"/>
                </a:cubicBezTo>
                <a:lnTo>
                  <a:pt x="5233238" y="6165507"/>
                </a:lnTo>
                <a:cubicBezTo>
                  <a:pt x="5241295" y="6164060"/>
                  <a:pt x="5249440" y="6163161"/>
                  <a:pt x="5257618" y="6162816"/>
                </a:cubicBezTo>
                <a:cubicBezTo>
                  <a:pt x="5258452" y="6162816"/>
                  <a:pt x="5259178" y="6162816"/>
                  <a:pt x="5260013" y="6162816"/>
                </a:cubicBezTo>
                <a:cubicBezTo>
                  <a:pt x="5222501" y="6073182"/>
                  <a:pt x="5126436" y="6025580"/>
                  <a:pt x="5071326" y="602558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A68048-B7AF-4C9F-AE2A-C3703C422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0" name="footer" descr="{&quot;templafy&quot;:{&quot;id&quot;:&quot;af8f149b-9a7a-48d0-b4da-c5580b213120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72715D3-089B-484C-B908-5A35E8291AA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51440 w 4175898"/>
              <a:gd name="connsiteY0" fmla="*/ 6347866 h 6857998"/>
              <a:gd name="connsiteX1" fmla="*/ 2773498 w 4175898"/>
              <a:gd name="connsiteY1" fmla="*/ 6359198 h 6857998"/>
              <a:gd name="connsiteX2" fmla="*/ 2781571 w 4175898"/>
              <a:gd name="connsiteY2" fmla="*/ 6386107 h 6857998"/>
              <a:gd name="connsiteX3" fmla="*/ 2851534 w 4175898"/>
              <a:gd name="connsiteY3" fmla="*/ 6375989 h 6857998"/>
              <a:gd name="connsiteX4" fmla="*/ 2921175 w 4175898"/>
              <a:gd name="connsiteY4" fmla="*/ 6386107 h 6857998"/>
              <a:gd name="connsiteX5" fmla="*/ 2929382 w 4175898"/>
              <a:gd name="connsiteY5" fmla="*/ 6359198 h 6857998"/>
              <a:gd name="connsiteX6" fmla="*/ 2851440 w 4175898"/>
              <a:gd name="connsiteY6" fmla="*/ 6347866 h 6857998"/>
              <a:gd name="connsiteX7" fmla="*/ 3415683 w 4175898"/>
              <a:gd name="connsiteY7" fmla="*/ 6259204 h 6857998"/>
              <a:gd name="connsiteX8" fmla="*/ 3451069 w 4175898"/>
              <a:gd name="connsiteY8" fmla="*/ 6303039 h 6857998"/>
              <a:gd name="connsiteX9" fmla="*/ 3413692 w 4175898"/>
              <a:gd name="connsiteY9" fmla="*/ 6348785 h 6857998"/>
              <a:gd name="connsiteX10" fmla="*/ 3391815 w 4175898"/>
              <a:gd name="connsiteY10" fmla="*/ 6345394 h 6857998"/>
              <a:gd name="connsiteX11" fmla="*/ 3391815 w 4175898"/>
              <a:gd name="connsiteY11" fmla="*/ 6263833 h 6857998"/>
              <a:gd name="connsiteX12" fmla="*/ 3415683 w 4175898"/>
              <a:gd name="connsiteY12" fmla="*/ 6259204 h 6857998"/>
              <a:gd name="connsiteX13" fmla="*/ 2942594 w 4175898"/>
              <a:gd name="connsiteY13" fmla="*/ 6255357 h 6857998"/>
              <a:gd name="connsiteX14" fmla="*/ 2938423 w 4175898"/>
              <a:gd name="connsiteY14" fmla="*/ 6276104 h 6857998"/>
              <a:gd name="connsiteX15" fmla="*/ 2951232 w 4175898"/>
              <a:gd name="connsiteY15" fmla="*/ 6287567 h 6857998"/>
              <a:gd name="connsiteX16" fmla="*/ 2916250 w 4175898"/>
              <a:gd name="connsiteY16" fmla="*/ 6331644 h 6857998"/>
              <a:gd name="connsiteX17" fmla="*/ 2943536 w 4175898"/>
              <a:gd name="connsiteY17" fmla="*/ 6339152 h 6857998"/>
              <a:gd name="connsiteX18" fmla="*/ 2981854 w 4175898"/>
              <a:gd name="connsiteY18" fmla="*/ 6285495 h 6857998"/>
              <a:gd name="connsiteX19" fmla="*/ 2942594 w 4175898"/>
              <a:gd name="connsiteY19" fmla="*/ 6255357 h 6857998"/>
              <a:gd name="connsiteX20" fmla="*/ 2760285 w 4175898"/>
              <a:gd name="connsiteY20" fmla="*/ 6255357 h 6857998"/>
              <a:gd name="connsiteX21" fmla="*/ 2721052 w 4175898"/>
              <a:gd name="connsiteY21" fmla="*/ 6285495 h 6857998"/>
              <a:gd name="connsiteX22" fmla="*/ 2759371 w 4175898"/>
              <a:gd name="connsiteY22" fmla="*/ 6339152 h 6857998"/>
              <a:gd name="connsiteX23" fmla="*/ 2786656 w 4175898"/>
              <a:gd name="connsiteY23" fmla="*/ 6331644 h 6857998"/>
              <a:gd name="connsiteX24" fmla="*/ 2751675 w 4175898"/>
              <a:gd name="connsiteY24" fmla="*/ 6287567 h 6857998"/>
              <a:gd name="connsiteX25" fmla="*/ 2764456 w 4175898"/>
              <a:gd name="connsiteY25" fmla="*/ 6276104 h 6857998"/>
              <a:gd name="connsiteX26" fmla="*/ 2760285 w 4175898"/>
              <a:gd name="connsiteY26" fmla="*/ 6255357 h 6857998"/>
              <a:gd name="connsiteX27" fmla="*/ 2660049 w 4175898"/>
              <a:gd name="connsiteY27" fmla="*/ 6246530 h 6857998"/>
              <a:gd name="connsiteX28" fmla="*/ 2617425 w 4175898"/>
              <a:gd name="connsiteY28" fmla="*/ 6324217 h 6857998"/>
              <a:gd name="connsiteX29" fmla="*/ 2654882 w 4175898"/>
              <a:gd name="connsiteY29" fmla="*/ 6398082 h 6857998"/>
              <a:gd name="connsiteX30" fmla="*/ 2824141 w 4175898"/>
              <a:gd name="connsiteY30" fmla="*/ 6467400 h 6857998"/>
              <a:gd name="connsiteX31" fmla="*/ 2889745 w 4175898"/>
              <a:gd name="connsiteY31" fmla="*/ 6453945 h 6857998"/>
              <a:gd name="connsiteX32" fmla="*/ 2892624 w 4175898"/>
              <a:gd name="connsiteY32" fmla="*/ 6452681 h 6857998"/>
              <a:gd name="connsiteX33" fmla="*/ 2890391 w 4175898"/>
              <a:gd name="connsiteY33" fmla="*/ 6450474 h 6857998"/>
              <a:gd name="connsiteX34" fmla="*/ 2872550 w 4175898"/>
              <a:gd name="connsiteY34" fmla="*/ 6432553 h 6857998"/>
              <a:gd name="connsiteX35" fmla="*/ 2871608 w 4175898"/>
              <a:gd name="connsiteY35" fmla="*/ 6431557 h 6857998"/>
              <a:gd name="connsiteX36" fmla="*/ 2870317 w 4175898"/>
              <a:gd name="connsiteY36" fmla="*/ 6432041 h 6857998"/>
              <a:gd name="connsiteX37" fmla="*/ 2824006 w 4175898"/>
              <a:gd name="connsiteY37" fmla="*/ 6439926 h 6857998"/>
              <a:gd name="connsiteX38" fmla="*/ 2674257 w 4175898"/>
              <a:gd name="connsiteY38" fmla="*/ 6378707 h 6857998"/>
              <a:gd name="connsiteX39" fmla="*/ 2644899 w 4175898"/>
              <a:gd name="connsiteY39" fmla="*/ 6324324 h 6857998"/>
              <a:gd name="connsiteX40" fmla="*/ 2670194 w 4175898"/>
              <a:gd name="connsiteY40" fmla="*/ 6273197 h 6857998"/>
              <a:gd name="connsiteX41" fmla="*/ 2660049 w 4175898"/>
              <a:gd name="connsiteY41" fmla="*/ 6246530 h 6857998"/>
              <a:gd name="connsiteX42" fmla="*/ 3251807 w 4175898"/>
              <a:gd name="connsiteY42" fmla="*/ 6227640 h 6857998"/>
              <a:gd name="connsiteX43" fmla="*/ 3198769 w 4175898"/>
              <a:gd name="connsiteY43" fmla="*/ 6297281 h 6857998"/>
              <a:gd name="connsiteX44" fmla="*/ 3254525 w 4175898"/>
              <a:gd name="connsiteY44" fmla="*/ 6381210 h 6857998"/>
              <a:gd name="connsiteX45" fmla="*/ 3312137 w 4175898"/>
              <a:gd name="connsiteY45" fmla="*/ 6381210 h 6857998"/>
              <a:gd name="connsiteX46" fmla="*/ 3251753 w 4175898"/>
              <a:gd name="connsiteY46" fmla="*/ 6295532 h 6857998"/>
              <a:gd name="connsiteX47" fmla="*/ 3307132 w 4175898"/>
              <a:gd name="connsiteY47" fmla="*/ 6227640 h 6857998"/>
              <a:gd name="connsiteX48" fmla="*/ 3617851 w 4175898"/>
              <a:gd name="connsiteY48" fmla="*/ 6221962 h 6857998"/>
              <a:gd name="connsiteX49" fmla="*/ 3543098 w 4175898"/>
              <a:gd name="connsiteY49" fmla="*/ 6235982 h 6857998"/>
              <a:gd name="connsiteX50" fmla="*/ 3543098 w 4175898"/>
              <a:gd name="connsiteY50" fmla="*/ 6381291 h 6857998"/>
              <a:gd name="connsiteX51" fmla="*/ 3591857 w 4175898"/>
              <a:gd name="connsiteY51" fmla="*/ 6381291 h 6857998"/>
              <a:gd name="connsiteX52" fmla="*/ 3591857 w 4175898"/>
              <a:gd name="connsiteY52" fmla="*/ 6264586 h 6857998"/>
              <a:gd name="connsiteX53" fmla="*/ 3616775 w 4175898"/>
              <a:gd name="connsiteY53" fmla="*/ 6259743 h 6857998"/>
              <a:gd name="connsiteX54" fmla="*/ 3648205 w 4175898"/>
              <a:gd name="connsiteY54" fmla="*/ 6305488 h 6857998"/>
              <a:gd name="connsiteX55" fmla="*/ 3648205 w 4175898"/>
              <a:gd name="connsiteY55" fmla="*/ 6381210 h 6857998"/>
              <a:gd name="connsiteX56" fmla="*/ 3696964 w 4175898"/>
              <a:gd name="connsiteY56" fmla="*/ 6381210 h 6857998"/>
              <a:gd name="connsiteX57" fmla="*/ 3696964 w 4175898"/>
              <a:gd name="connsiteY57" fmla="*/ 6298277 h 6857998"/>
              <a:gd name="connsiteX58" fmla="*/ 3617851 w 4175898"/>
              <a:gd name="connsiteY58" fmla="*/ 6221962 h 6857998"/>
              <a:gd name="connsiteX59" fmla="*/ 3416060 w 4175898"/>
              <a:gd name="connsiteY59" fmla="*/ 6221962 h 6857998"/>
              <a:gd name="connsiteX60" fmla="*/ 3343217 w 4175898"/>
              <a:gd name="connsiteY60" fmla="*/ 6235982 h 6857998"/>
              <a:gd name="connsiteX61" fmla="*/ 3343217 w 4175898"/>
              <a:gd name="connsiteY61" fmla="*/ 6440921 h 6857998"/>
              <a:gd name="connsiteX62" fmla="*/ 3391815 w 4175898"/>
              <a:gd name="connsiteY62" fmla="*/ 6440921 h 6857998"/>
              <a:gd name="connsiteX63" fmla="*/ 3391815 w 4175898"/>
              <a:gd name="connsiteY63" fmla="*/ 6382421 h 6857998"/>
              <a:gd name="connsiteX64" fmla="*/ 3419450 w 4175898"/>
              <a:gd name="connsiteY64" fmla="*/ 6384735 h 6857998"/>
              <a:gd name="connsiteX65" fmla="*/ 3501227 w 4175898"/>
              <a:gd name="connsiteY65" fmla="*/ 6302689 h 6857998"/>
              <a:gd name="connsiteX66" fmla="*/ 3416060 w 4175898"/>
              <a:gd name="connsiteY66" fmla="*/ 6221962 h 6857998"/>
              <a:gd name="connsiteX67" fmla="*/ 2881403 w 4175898"/>
              <a:gd name="connsiteY67" fmla="*/ 6214105 h 6857998"/>
              <a:gd name="connsiteX68" fmla="*/ 2861786 w 4175898"/>
              <a:gd name="connsiteY68" fmla="*/ 6216581 h 6857998"/>
              <a:gd name="connsiteX69" fmla="*/ 2861786 w 4175898"/>
              <a:gd name="connsiteY69" fmla="*/ 6240557 h 6857998"/>
              <a:gd name="connsiteX70" fmla="*/ 2866791 w 4175898"/>
              <a:gd name="connsiteY70" fmla="*/ 6240530 h 6857998"/>
              <a:gd name="connsiteX71" fmla="*/ 2888130 w 4175898"/>
              <a:gd name="connsiteY71" fmla="*/ 6258962 h 6857998"/>
              <a:gd name="connsiteX72" fmla="*/ 2860629 w 4175898"/>
              <a:gd name="connsiteY72" fmla="*/ 6324836 h 6857998"/>
              <a:gd name="connsiteX73" fmla="*/ 2891252 w 4175898"/>
              <a:gd name="connsiteY73" fmla="*/ 6327338 h 6857998"/>
              <a:gd name="connsiteX74" fmla="*/ 2923354 w 4175898"/>
              <a:gd name="connsiteY74" fmla="*/ 6252316 h 6857998"/>
              <a:gd name="connsiteX75" fmla="*/ 2881403 w 4175898"/>
              <a:gd name="connsiteY75" fmla="*/ 6214105 h 6857998"/>
              <a:gd name="connsiteX76" fmla="*/ 2821503 w 4175898"/>
              <a:gd name="connsiteY76" fmla="*/ 6214105 h 6857998"/>
              <a:gd name="connsiteX77" fmla="*/ 2779552 w 4175898"/>
              <a:gd name="connsiteY77" fmla="*/ 6252316 h 6857998"/>
              <a:gd name="connsiteX78" fmla="*/ 2811655 w 4175898"/>
              <a:gd name="connsiteY78" fmla="*/ 6327338 h 6857998"/>
              <a:gd name="connsiteX79" fmla="*/ 2842250 w 4175898"/>
              <a:gd name="connsiteY79" fmla="*/ 6324836 h 6857998"/>
              <a:gd name="connsiteX80" fmla="*/ 2814776 w 4175898"/>
              <a:gd name="connsiteY80" fmla="*/ 6258962 h 6857998"/>
              <a:gd name="connsiteX81" fmla="*/ 2836115 w 4175898"/>
              <a:gd name="connsiteY81" fmla="*/ 6240530 h 6857998"/>
              <a:gd name="connsiteX82" fmla="*/ 2841120 w 4175898"/>
              <a:gd name="connsiteY82" fmla="*/ 6240557 h 6857998"/>
              <a:gd name="connsiteX83" fmla="*/ 2841120 w 4175898"/>
              <a:gd name="connsiteY83" fmla="*/ 6216581 h 6857998"/>
              <a:gd name="connsiteX84" fmla="*/ 2821503 w 4175898"/>
              <a:gd name="connsiteY84" fmla="*/ 6214105 h 6857998"/>
              <a:gd name="connsiteX85" fmla="*/ 2965871 w 4175898"/>
              <a:gd name="connsiteY85" fmla="*/ 6187869 h 6857998"/>
              <a:gd name="connsiteX86" fmla="*/ 2941411 w 4175898"/>
              <a:gd name="connsiteY86" fmla="*/ 6189510 h 6857998"/>
              <a:gd name="connsiteX87" fmla="*/ 2938962 w 4175898"/>
              <a:gd name="connsiteY87" fmla="*/ 6189833 h 6857998"/>
              <a:gd name="connsiteX88" fmla="*/ 2939635 w 4175898"/>
              <a:gd name="connsiteY88" fmla="*/ 6192201 h 6857998"/>
              <a:gd name="connsiteX89" fmla="*/ 2944586 w 4175898"/>
              <a:gd name="connsiteY89" fmla="*/ 6214858 h 6857998"/>
              <a:gd name="connsiteX90" fmla="*/ 2944882 w 4175898"/>
              <a:gd name="connsiteY90" fmla="*/ 6216904 h 6857998"/>
              <a:gd name="connsiteX91" fmla="*/ 2946954 w 4175898"/>
              <a:gd name="connsiteY91" fmla="*/ 6216661 h 6857998"/>
              <a:gd name="connsiteX92" fmla="*/ 2965790 w 4175898"/>
              <a:gd name="connsiteY92" fmla="*/ 6215450 h 6857998"/>
              <a:gd name="connsiteX93" fmla="*/ 3033063 w 4175898"/>
              <a:gd name="connsiteY93" fmla="*/ 6239104 h 6857998"/>
              <a:gd name="connsiteX94" fmla="*/ 3050662 w 4175898"/>
              <a:gd name="connsiteY94" fmla="*/ 6279467 h 6857998"/>
              <a:gd name="connsiteX95" fmla="*/ 3031395 w 4175898"/>
              <a:gd name="connsiteY95" fmla="*/ 6344291 h 6857998"/>
              <a:gd name="connsiteX96" fmla="*/ 3013446 w 4175898"/>
              <a:gd name="connsiteY96" fmla="*/ 6395876 h 6857998"/>
              <a:gd name="connsiteX97" fmla="*/ 2954623 w 4175898"/>
              <a:gd name="connsiteY97" fmla="*/ 6490058 h 6857998"/>
              <a:gd name="connsiteX98" fmla="*/ 2912968 w 4175898"/>
              <a:gd name="connsiteY98" fmla="*/ 6470818 h 6857998"/>
              <a:gd name="connsiteX99" fmla="*/ 2884767 w 4175898"/>
              <a:gd name="connsiteY99" fmla="*/ 6483223 h 6857998"/>
              <a:gd name="connsiteX100" fmla="*/ 2954731 w 4175898"/>
              <a:gd name="connsiteY100" fmla="*/ 6517667 h 6857998"/>
              <a:gd name="connsiteX101" fmla="*/ 3040328 w 4175898"/>
              <a:gd name="connsiteY101" fmla="*/ 6402630 h 6857998"/>
              <a:gd name="connsiteX102" fmla="*/ 3056958 w 4175898"/>
              <a:gd name="connsiteY102" fmla="*/ 6355001 h 6857998"/>
              <a:gd name="connsiteX103" fmla="*/ 3078486 w 4175898"/>
              <a:gd name="connsiteY103" fmla="*/ 6279656 h 6857998"/>
              <a:gd name="connsiteX104" fmla="*/ 3052545 w 4175898"/>
              <a:gd name="connsiteY104" fmla="*/ 6219594 h 6857998"/>
              <a:gd name="connsiteX105" fmla="*/ 2965871 w 4175898"/>
              <a:gd name="connsiteY105" fmla="*/ 6187869 h 6857998"/>
              <a:gd name="connsiteX106" fmla="*/ 3150063 w 4175898"/>
              <a:gd name="connsiteY106" fmla="*/ 6167902 h 6857998"/>
              <a:gd name="connsiteX107" fmla="*/ 3150063 w 4175898"/>
              <a:gd name="connsiteY107" fmla="*/ 6381183 h 6857998"/>
              <a:gd name="connsiteX108" fmla="*/ 3198661 w 4175898"/>
              <a:gd name="connsiteY108" fmla="*/ 6381183 h 6857998"/>
              <a:gd name="connsiteX109" fmla="*/ 3198661 w 4175898"/>
              <a:gd name="connsiteY109" fmla="*/ 6167902 h 6857998"/>
              <a:gd name="connsiteX110" fmla="*/ 2851463 w 4175898"/>
              <a:gd name="connsiteY110" fmla="*/ 6150781 h 6857998"/>
              <a:gd name="connsiteX111" fmla="*/ 2826498 w 4175898"/>
              <a:gd name="connsiteY111" fmla="*/ 6175745 h 6857998"/>
              <a:gd name="connsiteX112" fmla="*/ 2851463 w 4175898"/>
              <a:gd name="connsiteY112" fmla="*/ 6200710 h 6857998"/>
              <a:gd name="connsiteX113" fmla="*/ 2876427 w 4175898"/>
              <a:gd name="connsiteY113" fmla="*/ 6175745 h 6857998"/>
              <a:gd name="connsiteX114" fmla="*/ 2770026 w 4175898"/>
              <a:gd name="connsiteY114" fmla="*/ 6025580 h 6857998"/>
              <a:gd name="connsiteX115" fmla="*/ 2671162 w 4175898"/>
              <a:gd name="connsiteY115" fmla="*/ 6169140 h 6857998"/>
              <a:gd name="connsiteX116" fmla="*/ 2691317 w 4175898"/>
              <a:gd name="connsiteY116" fmla="*/ 6257940 h 6857998"/>
              <a:gd name="connsiteX117" fmla="*/ 2692151 w 4175898"/>
              <a:gd name="connsiteY117" fmla="*/ 6260012 h 6857998"/>
              <a:gd name="connsiteX118" fmla="*/ 2694169 w 4175898"/>
              <a:gd name="connsiteY118" fmla="*/ 6259070 h 6857998"/>
              <a:gd name="connsiteX119" fmla="*/ 2715697 w 4175898"/>
              <a:gd name="connsiteY119" fmla="*/ 6250513 h 6857998"/>
              <a:gd name="connsiteX120" fmla="*/ 2717795 w 4175898"/>
              <a:gd name="connsiteY120" fmla="*/ 6249760 h 6857998"/>
              <a:gd name="connsiteX121" fmla="*/ 2716961 w 4175898"/>
              <a:gd name="connsiteY121" fmla="*/ 6247688 h 6857998"/>
              <a:gd name="connsiteX122" fmla="*/ 2698798 w 4175898"/>
              <a:gd name="connsiteY122" fmla="*/ 6169086 h 6857998"/>
              <a:gd name="connsiteX123" fmla="*/ 2728613 w 4175898"/>
              <a:gd name="connsiteY123" fmla="*/ 6069523 h 6857998"/>
              <a:gd name="connsiteX124" fmla="*/ 2770053 w 4175898"/>
              <a:gd name="connsiteY124" fmla="*/ 6053162 h 6857998"/>
              <a:gd name="connsiteX125" fmla="*/ 2929570 w 4175898"/>
              <a:gd name="connsiteY125" fmla="*/ 6165938 h 6857998"/>
              <a:gd name="connsiteX126" fmla="*/ 2931938 w 4175898"/>
              <a:gd name="connsiteY126" fmla="*/ 6165507 h 6857998"/>
              <a:gd name="connsiteX127" fmla="*/ 2956318 w 4175898"/>
              <a:gd name="connsiteY127" fmla="*/ 6162816 h 6857998"/>
              <a:gd name="connsiteX128" fmla="*/ 2958713 w 4175898"/>
              <a:gd name="connsiteY128" fmla="*/ 6162816 h 6857998"/>
              <a:gd name="connsiteX129" fmla="*/ 2770026 w 4175898"/>
              <a:gd name="connsiteY129" fmla="*/ 602558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51440" y="6347866"/>
                </a:moveTo>
                <a:cubicBezTo>
                  <a:pt x="2825185" y="6347866"/>
                  <a:pt x="2798930" y="6351644"/>
                  <a:pt x="2773498" y="6359198"/>
                </a:cubicBezTo>
                <a:lnTo>
                  <a:pt x="2781571" y="6386107"/>
                </a:lnTo>
                <a:cubicBezTo>
                  <a:pt x="2804269" y="6379321"/>
                  <a:pt x="2827844" y="6375914"/>
                  <a:pt x="2851534" y="6375989"/>
                </a:cubicBezTo>
                <a:cubicBezTo>
                  <a:pt x="2875118" y="6375941"/>
                  <a:pt x="2898580" y="6379350"/>
                  <a:pt x="2921175" y="6386107"/>
                </a:cubicBezTo>
                <a:lnTo>
                  <a:pt x="2929382" y="6359198"/>
                </a:lnTo>
                <a:cubicBezTo>
                  <a:pt x="2903951" y="6351644"/>
                  <a:pt x="2877695" y="6347866"/>
                  <a:pt x="2851440" y="6347866"/>
                </a:cubicBezTo>
                <a:close/>
                <a:moveTo>
                  <a:pt x="3415683" y="6259204"/>
                </a:moveTo>
                <a:cubicBezTo>
                  <a:pt x="3436968" y="6259204"/>
                  <a:pt x="3451069" y="6272443"/>
                  <a:pt x="3451069" y="6303039"/>
                </a:cubicBezTo>
                <a:cubicBezTo>
                  <a:pt x="3451069" y="6332639"/>
                  <a:pt x="3439955" y="6348785"/>
                  <a:pt x="3413692" y="6348785"/>
                </a:cubicBezTo>
                <a:cubicBezTo>
                  <a:pt x="3406270" y="6348779"/>
                  <a:pt x="3398892" y="6347636"/>
                  <a:pt x="3391815" y="6345394"/>
                </a:cubicBezTo>
                <a:lnTo>
                  <a:pt x="3391815" y="6263833"/>
                </a:lnTo>
                <a:cubicBezTo>
                  <a:pt x="3399352" y="6260612"/>
                  <a:pt x="3407489" y="6259035"/>
                  <a:pt x="3415683" y="6259204"/>
                </a:cubicBezTo>
                <a:close/>
                <a:moveTo>
                  <a:pt x="2942594" y="6255357"/>
                </a:moveTo>
                <a:cubicBezTo>
                  <a:pt x="2942021" y="6262412"/>
                  <a:pt x="2940622" y="6269376"/>
                  <a:pt x="2938423" y="6276104"/>
                </a:cubicBezTo>
                <a:cubicBezTo>
                  <a:pt x="2946846" y="6277341"/>
                  <a:pt x="2951097" y="6281378"/>
                  <a:pt x="2951232" y="6287567"/>
                </a:cubicBezTo>
                <a:cubicBezTo>
                  <a:pt x="2951232" y="6295989"/>
                  <a:pt x="2946469" y="6303470"/>
                  <a:pt x="2916250" y="6331644"/>
                </a:cubicBezTo>
                <a:cubicBezTo>
                  <a:pt x="2925184" y="6333581"/>
                  <a:pt x="2935840" y="6336461"/>
                  <a:pt x="2943536" y="6339152"/>
                </a:cubicBezTo>
                <a:cubicBezTo>
                  <a:pt x="2974427" y="6312969"/>
                  <a:pt x="2981854" y="6300053"/>
                  <a:pt x="2981854" y="6285495"/>
                </a:cubicBezTo>
                <a:cubicBezTo>
                  <a:pt x="2981854" y="6267358"/>
                  <a:pt x="2965009" y="6254603"/>
                  <a:pt x="2942594" y="6255357"/>
                </a:cubicBezTo>
                <a:close/>
                <a:moveTo>
                  <a:pt x="2760285" y="6255357"/>
                </a:moveTo>
                <a:cubicBezTo>
                  <a:pt x="2737897" y="6254603"/>
                  <a:pt x="2721052" y="6267358"/>
                  <a:pt x="2721052" y="6285495"/>
                </a:cubicBezTo>
                <a:cubicBezTo>
                  <a:pt x="2721052" y="6300053"/>
                  <a:pt x="2728479" y="6312969"/>
                  <a:pt x="2759371" y="6339152"/>
                </a:cubicBezTo>
                <a:cubicBezTo>
                  <a:pt x="2767067" y="6336461"/>
                  <a:pt x="2777696" y="6333581"/>
                  <a:pt x="2786656" y="6331644"/>
                </a:cubicBezTo>
                <a:cubicBezTo>
                  <a:pt x="2756411" y="6303470"/>
                  <a:pt x="2751675" y="6295989"/>
                  <a:pt x="2751675" y="6287567"/>
                </a:cubicBezTo>
                <a:cubicBezTo>
                  <a:pt x="2751755" y="6281378"/>
                  <a:pt x="2756034" y="6277341"/>
                  <a:pt x="2764456" y="6276104"/>
                </a:cubicBezTo>
                <a:cubicBezTo>
                  <a:pt x="2762285" y="6269368"/>
                  <a:pt x="2760883" y="6262407"/>
                  <a:pt x="2760285" y="6255357"/>
                </a:cubicBezTo>
                <a:close/>
                <a:moveTo>
                  <a:pt x="2660049" y="6246530"/>
                </a:moveTo>
                <a:cubicBezTo>
                  <a:pt x="2631337" y="6265609"/>
                  <a:pt x="2617425" y="6291065"/>
                  <a:pt x="2617425" y="6324217"/>
                </a:cubicBezTo>
                <a:cubicBezTo>
                  <a:pt x="2617425" y="6347708"/>
                  <a:pt x="2630880" y="6373945"/>
                  <a:pt x="2654882" y="6398082"/>
                </a:cubicBezTo>
                <a:cubicBezTo>
                  <a:pt x="2688384" y="6431611"/>
                  <a:pt x="2750437" y="6467400"/>
                  <a:pt x="2824141" y="6467400"/>
                </a:cubicBezTo>
                <a:cubicBezTo>
                  <a:pt x="2846707" y="6467516"/>
                  <a:pt x="2869047" y="6462933"/>
                  <a:pt x="2889745" y="6453945"/>
                </a:cubicBezTo>
                <a:lnTo>
                  <a:pt x="2892624" y="6452681"/>
                </a:lnTo>
                <a:lnTo>
                  <a:pt x="2890391" y="6450474"/>
                </a:lnTo>
                <a:cubicBezTo>
                  <a:pt x="2883986" y="6444473"/>
                  <a:pt x="2878040" y="6438284"/>
                  <a:pt x="2872550" y="6432553"/>
                </a:cubicBezTo>
                <a:lnTo>
                  <a:pt x="2871608" y="6431557"/>
                </a:lnTo>
                <a:lnTo>
                  <a:pt x="2870317" y="6432041"/>
                </a:lnTo>
                <a:cubicBezTo>
                  <a:pt x="2855457" y="6437350"/>
                  <a:pt x="2839786" y="6440020"/>
                  <a:pt x="2824006" y="6439926"/>
                </a:cubicBezTo>
                <a:cubicBezTo>
                  <a:pt x="2770188" y="6439926"/>
                  <a:pt x="2711445" y="6415896"/>
                  <a:pt x="2674257" y="6378707"/>
                </a:cubicBezTo>
                <a:cubicBezTo>
                  <a:pt x="2655609" y="6360033"/>
                  <a:pt x="2644899" y="6340227"/>
                  <a:pt x="2644899" y="6324324"/>
                </a:cubicBezTo>
                <a:cubicBezTo>
                  <a:pt x="2644899" y="6302635"/>
                  <a:pt x="2652972" y="6286329"/>
                  <a:pt x="2670194" y="6273197"/>
                </a:cubicBezTo>
                <a:cubicBezTo>
                  <a:pt x="2666857" y="6265420"/>
                  <a:pt x="2663305" y="6256352"/>
                  <a:pt x="2660049" y="6246530"/>
                </a:cubicBezTo>
                <a:close/>
                <a:moveTo>
                  <a:pt x="3251807" y="6227640"/>
                </a:moveTo>
                <a:lnTo>
                  <a:pt x="3198769" y="6297281"/>
                </a:lnTo>
                <a:lnTo>
                  <a:pt x="3254525" y="6381210"/>
                </a:lnTo>
                <a:lnTo>
                  <a:pt x="3312137" y="6381210"/>
                </a:lnTo>
                <a:lnTo>
                  <a:pt x="3251753" y="6295532"/>
                </a:lnTo>
                <a:lnTo>
                  <a:pt x="3307132" y="6227640"/>
                </a:lnTo>
                <a:close/>
                <a:moveTo>
                  <a:pt x="3617851" y="6221962"/>
                </a:moveTo>
                <a:cubicBezTo>
                  <a:pt x="3592261" y="6221758"/>
                  <a:pt x="3566875" y="6226521"/>
                  <a:pt x="3543098" y="6235982"/>
                </a:cubicBezTo>
                <a:lnTo>
                  <a:pt x="3543098" y="6381291"/>
                </a:lnTo>
                <a:lnTo>
                  <a:pt x="3591857" y="6381291"/>
                </a:lnTo>
                <a:lnTo>
                  <a:pt x="3591857" y="6264586"/>
                </a:lnTo>
                <a:cubicBezTo>
                  <a:pt x="3599744" y="6261285"/>
                  <a:pt x="3608226" y="6259638"/>
                  <a:pt x="3616775" y="6259743"/>
                </a:cubicBezTo>
                <a:cubicBezTo>
                  <a:pt x="3643173" y="6259743"/>
                  <a:pt x="3648205" y="6275888"/>
                  <a:pt x="3648205" y="6305488"/>
                </a:cubicBezTo>
                <a:lnTo>
                  <a:pt x="3648205" y="6381210"/>
                </a:lnTo>
                <a:lnTo>
                  <a:pt x="3696964" y="6381210"/>
                </a:lnTo>
                <a:lnTo>
                  <a:pt x="3696964" y="6298277"/>
                </a:lnTo>
                <a:cubicBezTo>
                  <a:pt x="3696857" y="6251858"/>
                  <a:pt x="3681384" y="6221962"/>
                  <a:pt x="3617851" y="6221962"/>
                </a:cubicBezTo>
                <a:close/>
                <a:moveTo>
                  <a:pt x="3416060" y="6221962"/>
                </a:moveTo>
                <a:cubicBezTo>
                  <a:pt x="3391118" y="6222056"/>
                  <a:pt x="3366413" y="6226811"/>
                  <a:pt x="3343217" y="6235982"/>
                </a:cubicBezTo>
                <a:lnTo>
                  <a:pt x="3343217" y="6440921"/>
                </a:lnTo>
                <a:lnTo>
                  <a:pt x="3391815" y="6440921"/>
                </a:lnTo>
                <a:lnTo>
                  <a:pt x="3391815" y="6382421"/>
                </a:lnTo>
                <a:cubicBezTo>
                  <a:pt x="3400932" y="6384076"/>
                  <a:pt x="3410186" y="6384851"/>
                  <a:pt x="3419450" y="6384735"/>
                </a:cubicBezTo>
                <a:cubicBezTo>
                  <a:pt x="3473053" y="6384735"/>
                  <a:pt x="3501227" y="6354059"/>
                  <a:pt x="3501227" y="6302689"/>
                </a:cubicBezTo>
                <a:cubicBezTo>
                  <a:pt x="3501227" y="6250916"/>
                  <a:pt x="3473511" y="6221962"/>
                  <a:pt x="3416060" y="6221962"/>
                </a:cubicBezTo>
                <a:close/>
                <a:moveTo>
                  <a:pt x="2881403" y="6214105"/>
                </a:moveTo>
                <a:cubicBezTo>
                  <a:pt x="2874783" y="6214046"/>
                  <a:pt x="2868185" y="6214877"/>
                  <a:pt x="2861786" y="6216581"/>
                </a:cubicBezTo>
                <a:lnTo>
                  <a:pt x="2861786" y="6240557"/>
                </a:lnTo>
                <a:cubicBezTo>
                  <a:pt x="2863320" y="6240449"/>
                  <a:pt x="2864988" y="6240422"/>
                  <a:pt x="2866791" y="6240530"/>
                </a:cubicBezTo>
                <a:cubicBezTo>
                  <a:pt x="2881107" y="6240530"/>
                  <a:pt x="2888130" y="6246746"/>
                  <a:pt x="2888130" y="6258962"/>
                </a:cubicBezTo>
                <a:cubicBezTo>
                  <a:pt x="2888130" y="6269457"/>
                  <a:pt x="2882721" y="6283826"/>
                  <a:pt x="2860629" y="6324836"/>
                </a:cubicBezTo>
                <a:cubicBezTo>
                  <a:pt x="2870873" y="6325129"/>
                  <a:pt x="2881096" y="6325966"/>
                  <a:pt x="2891252" y="6327338"/>
                </a:cubicBezTo>
                <a:cubicBezTo>
                  <a:pt x="2916600" y="6288024"/>
                  <a:pt x="2923354" y="6270614"/>
                  <a:pt x="2923354" y="6252316"/>
                </a:cubicBezTo>
                <a:cubicBezTo>
                  <a:pt x="2923354" y="6233130"/>
                  <a:pt x="2909496" y="6214105"/>
                  <a:pt x="2881403" y="6214105"/>
                </a:cubicBezTo>
                <a:close/>
                <a:moveTo>
                  <a:pt x="2821503" y="6214105"/>
                </a:moveTo>
                <a:cubicBezTo>
                  <a:pt x="2793383" y="6214105"/>
                  <a:pt x="2779552" y="6233130"/>
                  <a:pt x="2779552" y="6252316"/>
                </a:cubicBezTo>
                <a:cubicBezTo>
                  <a:pt x="2779552" y="6270614"/>
                  <a:pt x="2786279" y="6288024"/>
                  <a:pt x="2811655" y="6327338"/>
                </a:cubicBezTo>
                <a:cubicBezTo>
                  <a:pt x="2821802" y="6325966"/>
                  <a:pt x="2832014" y="6325132"/>
                  <a:pt x="2842250" y="6324836"/>
                </a:cubicBezTo>
                <a:cubicBezTo>
                  <a:pt x="2820158" y="6283826"/>
                  <a:pt x="2814776" y="6269457"/>
                  <a:pt x="2814776" y="6258962"/>
                </a:cubicBezTo>
                <a:cubicBezTo>
                  <a:pt x="2814776" y="6246746"/>
                  <a:pt x="2821799" y="6240530"/>
                  <a:pt x="2836115" y="6240530"/>
                </a:cubicBezTo>
                <a:cubicBezTo>
                  <a:pt x="2838079" y="6240422"/>
                  <a:pt x="2839586" y="6240449"/>
                  <a:pt x="2841120" y="6240557"/>
                </a:cubicBezTo>
                <a:lnTo>
                  <a:pt x="2841120" y="6216581"/>
                </a:lnTo>
                <a:cubicBezTo>
                  <a:pt x="2834721" y="6214877"/>
                  <a:pt x="2828123" y="6214046"/>
                  <a:pt x="2821503" y="6214105"/>
                </a:cubicBezTo>
                <a:close/>
                <a:moveTo>
                  <a:pt x="2965871" y="6187869"/>
                </a:moveTo>
                <a:cubicBezTo>
                  <a:pt x="2957691" y="6187847"/>
                  <a:pt x="2949516" y="6188396"/>
                  <a:pt x="2941411" y="6189510"/>
                </a:cubicBezTo>
                <a:lnTo>
                  <a:pt x="2938962" y="6189833"/>
                </a:lnTo>
                <a:lnTo>
                  <a:pt x="2939635" y="6192201"/>
                </a:lnTo>
                <a:cubicBezTo>
                  <a:pt x="2941801" y="6199631"/>
                  <a:pt x="2943456" y="6207203"/>
                  <a:pt x="2944586" y="6214858"/>
                </a:cubicBezTo>
                <a:lnTo>
                  <a:pt x="2944882" y="6216904"/>
                </a:lnTo>
                <a:lnTo>
                  <a:pt x="2946954" y="6216661"/>
                </a:lnTo>
                <a:cubicBezTo>
                  <a:pt x="2953200" y="6215859"/>
                  <a:pt x="2959494" y="6215456"/>
                  <a:pt x="2965790" y="6215450"/>
                </a:cubicBezTo>
                <a:cubicBezTo>
                  <a:pt x="3001741" y="6215450"/>
                  <a:pt x="3022165" y="6228313"/>
                  <a:pt x="3033063" y="6239104"/>
                </a:cubicBezTo>
                <a:cubicBezTo>
                  <a:pt x="3043991" y="6249733"/>
                  <a:pt x="3050309" y="6264226"/>
                  <a:pt x="3050662" y="6279467"/>
                </a:cubicBezTo>
                <a:cubicBezTo>
                  <a:pt x="3050662" y="6298061"/>
                  <a:pt x="3040894" y="6321526"/>
                  <a:pt x="3031395" y="6344291"/>
                </a:cubicBezTo>
                <a:cubicBezTo>
                  <a:pt x="3024248" y="6361058"/>
                  <a:pt x="3018252" y="6378293"/>
                  <a:pt x="3013446" y="6395876"/>
                </a:cubicBezTo>
                <a:cubicBezTo>
                  <a:pt x="3004620" y="6431073"/>
                  <a:pt x="2989874" y="6490058"/>
                  <a:pt x="2954623" y="6490058"/>
                </a:cubicBezTo>
                <a:cubicBezTo>
                  <a:pt x="2942998" y="6490058"/>
                  <a:pt x="2929328" y="6483707"/>
                  <a:pt x="2912968" y="6470818"/>
                </a:cubicBezTo>
                <a:cubicBezTo>
                  <a:pt x="2903991" y="6475855"/>
                  <a:pt x="2894546" y="6480010"/>
                  <a:pt x="2884767" y="6483223"/>
                </a:cubicBezTo>
                <a:cubicBezTo>
                  <a:pt x="2911111" y="6506688"/>
                  <a:pt x="2933203" y="6517667"/>
                  <a:pt x="2954731" y="6517667"/>
                </a:cubicBezTo>
                <a:cubicBezTo>
                  <a:pt x="3011859" y="6517667"/>
                  <a:pt x="3030372" y="6442832"/>
                  <a:pt x="3040328" y="6402630"/>
                </a:cubicBezTo>
                <a:cubicBezTo>
                  <a:pt x="3044731" y="6386377"/>
                  <a:pt x="3050287" y="6370460"/>
                  <a:pt x="3056958" y="6355001"/>
                </a:cubicBezTo>
                <a:cubicBezTo>
                  <a:pt x="3067480" y="6329760"/>
                  <a:pt x="3078486" y="6303685"/>
                  <a:pt x="3078486" y="6279656"/>
                </a:cubicBezTo>
                <a:cubicBezTo>
                  <a:pt x="3078101" y="6256998"/>
                  <a:pt x="3068777" y="6235409"/>
                  <a:pt x="3052545" y="6219594"/>
                </a:cubicBezTo>
                <a:cubicBezTo>
                  <a:pt x="3038068" y="6205117"/>
                  <a:pt x="3011294" y="6187869"/>
                  <a:pt x="2965871" y="6187869"/>
                </a:cubicBezTo>
                <a:close/>
                <a:moveTo>
                  <a:pt x="3150063" y="6167902"/>
                </a:moveTo>
                <a:lnTo>
                  <a:pt x="3150063" y="6381183"/>
                </a:lnTo>
                <a:lnTo>
                  <a:pt x="3198661" y="6381183"/>
                </a:lnTo>
                <a:lnTo>
                  <a:pt x="3198661" y="6167902"/>
                </a:lnTo>
                <a:close/>
                <a:moveTo>
                  <a:pt x="2851463" y="6150781"/>
                </a:moveTo>
                <a:lnTo>
                  <a:pt x="2826498" y="6175745"/>
                </a:lnTo>
                <a:lnTo>
                  <a:pt x="2851463" y="6200710"/>
                </a:lnTo>
                <a:lnTo>
                  <a:pt x="2876427" y="6175745"/>
                </a:lnTo>
                <a:close/>
                <a:moveTo>
                  <a:pt x="2770026" y="6025580"/>
                </a:moveTo>
                <a:cubicBezTo>
                  <a:pt x="2697129" y="6025580"/>
                  <a:pt x="2671162" y="6099741"/>
                  <a:pt x="2671162" y="6169140"/>
                </a:cubicBezTo>
                <a:cubicBezTo>
                  <a:pt x="2671162" y="6201431"/>
                  <a:pt x="2682114" y="6235229"/>
                  <a:pt x="2691317" y="6257940"/>
                </a:cubicBezTo>
                <a:lnTo>
                  <a:pt x="2692151" y="6260012"/>
                </a:lnTo>
                <a:lnTo>
                  <a:pt x="2694169" y="6259070"/>
                </a:lnTo>
                <a:cubicBezTo>
                  <a:pt x="2700601" y="6256137"/>
                  <a:pt x="2707624" y="6253339"/>
                  <a:pt x="2715697" y="6250513"/>
                </a:cubicBezTo>
                <a:lnTo>
                  <a:pt x="2717795" y="6249760"/>
                </a:lnTo>
                <a:lnTo>
                  <a:pt x="2716961" y="6247688"/>
                </a:lnTo>
                <a:cubicBezTo>
                  <a:pt x="2705417" y="6219137"/>
                  <a:pt x="2698798" y="6190479"/>
                  <a:pt x="2698798" y="6169086"/>
                </a:cubicBezTo>
                <a:cubicBezTo>
                  <a:pt x="2698798" y="6124740"/>
                  <a:pt x="2709561" y="6088359"/>
                  <a:pt x="2728613" y="6069523"/>
                </a:cubicBezTo>
                <a:cubicBezTo>
                  <a:pt x="2739619" y="6058490"/>
                  <a:pt x="2753181" y="6053162"/>
                  <a:pt x="2770053" y="6053162"/>
                </a:cubicBezTo>
                <a:cubicBezTo>
                  <a:pt x="2813296" y="6053162"/>
                  <a:pt x="2894588" y="6093310"/>
                  <a:pt x="2929570" y="6165938"/>
                </a:cubicBezTo>
                <a:lnTo>
                  <a:pt x="2931938" y="6165507"/>
                </a:lnTo>
                <a:cubicBezTo>
                  <a:pt x="2939995" y="6164060"/>
                  <a:pt x="2948140" y="6163161"/>
                  <a:pt x="2956318" y="6162816"/>
                </a:cubicBezTo>
                <a:cubicBezTo>
                  <a:pt x="2957152" y="6162816"/>
                  <a:pt x="2957878" y="6162816"/>
                  <a:pt x="2958713" y="6162816"/>
                </a:cubicBezTo>
                <a:cubicBezTo>
                  <a:pt x="2921201" y="6073182"/>
                  <a:pt x="2825136" y="6025580"/>
                  <a:pt x="2770026" y="602558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F7D8040-DF87-4BF2-BBD8-19BDCCBC0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0" name="footer" descr="{&quot;templafy&quot;:{&quot;id&quot;:&quot;7ac37abf-d12c-4b69-8471-18417449538c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00E1CF-3327-4E03-AA8E-5DDAC61EF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90aba961-d4bf-41f7-8435-38f0960dfe61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DF866BB-227A-4D50-9E8E-291E7BAF4E9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67540 w 12191998"/>
              <a:gd name="connsiteY0" fmla="*/ 6347866 h 6857998"/>
              <a:gd name="connsiteX1" fmla="*/ 10789598 w 12191998"/>
              <a:gd name="connsiteY1" fmla="*/ 6359198 h 6857998"/>
              <a:gd name="connsiteX2" fmla="*/ 10797671 w 12191998"/>
              <a:gd name="connsiteY2" fmla="*/ 6386107 h 6857998"/>
              <a:gd name="connsiteX3" fmla="*/ 10867634 w 12191998"/>
              <a:gd name="connsiteY3" fmla="*/ 6375989 h 6857998"/>
              <a:gd name="connsiteX4" fmla="*/ 10937275 w 12191998"/>
              <a:gd name="connsiteY4" fmla="*/ 6386107 h 6857998"/>
              <a:gd name="connsiteX5" fmla="*/ 10945482 w 12191998"/>
              <a:gd name="connsiteY5" fmla="*/ 6359198 h 6857998"/>
              <a:gd name="connsiteX6" fmla="*/ 10867540 w 12191998"/>
              <a:gd name="connsiteY6" fmla="*/ 6347866 h 6857998"/>
              <a:gd name="connsiteX7" fmla="*/ 11431783 w 12191998"/>
              <a:gd name="connsiteY7" fmla="*/ 6259204 h 6857998"/>
              <a:gd name="connsiteX8" fmla="*/ 11467169 w 12191998"/>
              <a:gd name="connsiteY8" fmla="*/ 6303039 h 6857998"/>
              <a:gd name="connsiteX9" fmla="*/ 11429792 w 12191998"/>
              <a:gd name="connsiteY9" fmla="*/ 6348785 h 6857998"/>
              <a:gd name="connsiteX10" fmla="*/ 11407915 w 12191998"/>
              <a:gd name="connsiteY10" fmla="*/ 6345394 h 6857998"/>
              <a:gd name="connsiteX11" fmla="*/ 11407915 w 12191998"/>
              <a:gd name="connsiteY11" fmla="*/ 6263833 h 6857998"/>
              <a:gd name="connsiteX12" fmla="*/ 11431783 w 12191998"/>
              <a:gd name="connsiteY12" fmla="*/ 6259204 h 6857998"/>
              <a:gd name="connsiteX13" fmla="*/ 10958694 w 12191998"/>
              <a:gd name="connsiteY13" fmla="*/ 6255357 h 6857998"/>
              <a:gd name="connsiteX14" fmla="*/ 10954523 w 12191998"/>
              <a:gd name="connsiteY14" fmla="*/ 6276104 h 6857998"/>
              <a:gd name="connsiteX15" fmla="*/ 10967332 w 12191998"/>
              <a:gd name="connsiteY15" fmla="*/ 6287567 h 6857998"/>
              <a:gd name="connsiteX16" fmla="*/ 10932350 w 12191998"/>
              <a:gd name="connsiteY16" fmla="*/ 6331644 h 6857998"/>
              <a:gd name="connsiteX17" fmla="*/ 10959636 w 12191998"/>
              <a:gd name="connsiteY17" fmla="*/ 6339152 h 6857998"/>
              <a:gd name="connsiteX18" fmla="*/ 10997954 w 12191998"/>
              <a:gd name="connsiteY18" fmla="*/ 6285495 h 6857998"/>
              <a:gd name="connsiteX19" fmla="*/ 10958694 w 12191998"/>
              <a:gd name="connsiteY19" fmla="*/ 6255357 h 6857998"/>
              <a:gd name="connsiteX20" fmla="*/ 10776385 w 12191998"/>
              <a:gd name="connsiteY20" fmla="*/ 6255357 h 6857998"/>
              <a:gd name="connsiteX21" fmla="*/ 10737152 w 12191998"/>
              <a:gd name="connsiteY21" fmla="*/ 6285495 h 6857998"/>
              <a:gd name="connsiteX22" fmla="*/ 10775471 w 12191998"/>
              <a:gd name="connsiteY22" fmla="*/ 6339152 h 6857998"/>
              <a:gd name="connsiteX23" fmla="*/ 10802756 w 12191998"/>
              <a:gd name="connsiteY23" fmla="*/ 6331644 h 6857998"/>
              <a:gd name="connsiteX24" fmla="*/ 10767775 w 12191998"/>
              <a:gd name="connsiteY24" fmla="*/ 6287567 h 6857998"/>
              <a:gd name="connsiteX25" fmla="*/ 10780556 w 12191998"/>
              <a:gd name="connsiteY25" fmla="*/ 6276104 h 6857998"/>
              <a:gd name="connsiteX26" fmla="*/ 10776385 w 12191998"/>
              <a:gd name="connsiteY26" fmla="*/ 6255357 h 6857998"/>
              <a:gd name="connsiteX27" fmla="*/ 10676149 w 12191998"/>
              <a:gd name="connsiteY27" fmla="*/ 6246530 h 6857998"/>
              <a:gd name="connsiteX28" fmla="*/ 10633525 w 12191998"/>
              <a:gd name="connsiteY28" fmla="*/ 6324217 h 6857998"/>
              <a:gd name="connsiteX29" fmla="*/ 10670982 w 12191998"/>
              <a:gd name="connsiteY29" fmla="*/ 6398082 h 6857998"/>
              <a:gd name="connsiteX30" fmla="*/ 10840241 w 12191998"/>
              <a:gd name="connsiteY30" fmla="*/ 6467400 h 6857998"/>
              <a:gd name="connsiteX31" fmla="*/ 10905845 w 12191998"/>
              <a:gd name="connsiteY31" fmla="*/ 6453945 h 6857998"/>
              <a:gd name="connsiteX32" fmla="*/ 10908724 w 12191998"/>
              <a:gd name="connsiteY32" fmla="*/ 6452681 h 6857998"/>
              <a:gd name="connsiteX33" fmla="*/ 10906491 w 12191998"/>
              <a:gd name="connsiteY33" fmla="*/ 6450474 h 6857998"/>
              <a:gd name="connsiteX34" fmla="*/ 10888650 w 12191998"/>
              <a:gd name="connsiteY34" fmla="*/ 6432553 h 6857998"/>
              <a:gd name="connsiteX35" fmla="*/ 10887708 w 12191998"/>
              <a:gd name="connsiteY35" fmla="*/ 6431557 h 6857998"/>
              <a:gd name="connsiteX36" fmla="*/ 10886417 w 12191998"/>
              <a:gd name="connsiteY36" fmla="*/ 6432041 h 6857998"/>
              <a:gd name="connsiteX37" fmla="*/ 10840106 w 12191998"/>
              <a:gd name="connsiteY37" fmla="*/ 6439926 h 6857998"/>
              <a:gd name="connsiteX38" fmla="*/ 10690357 w 12191998"/>
              <a:gd name="connsiteY38" fmla="*/ 6378707 h 6857998"/>
              <a:gd name="connsiteX39" fmla="*/ 10660999 w 12191998"/>
              <a:gd name="connsiteY39" fmla="*/ 6324324 h 6857998"/>
              <a:gd name="connsiteX40" fmla="*/ 10686294 w 12191998"/>
              <a:gd name="connsiteY40" fmla="*/ 6273197 h 6857998"/>
              <a:gd name="connsiteX41" fmla="*/ 10676149 w 12191998"/>
              <a:gd name="connsiteY41" fmla="*/ 6246530 h 6857998"/>
              <a:gd name="connsiteX42" fmla="*/ 11267907 w 12191998"/>
              <a:gd name="connsiteY42" fmla="*/ 6227640 h 6857998"/>
              <a:gd name="connsiteX43" fmla="*/ 11214869 w 12191998"/>
              <a:gd name="connsiteY43" fmla="*/ 6297281 h 6857998"/>
              <a:gd name="connsiteX44" fmla="*/ 11270625 w 12191998"/>
              <a:gd name="connsiteY44" fmla="*/ 6381210 h 6857998"/>
              <a:gd name="connsiteX45" fmla="*/ 11328237 w 12191998"/>
              <a:gd name="connsiteY45" fmla="*/ 6381210 h 6857998"/>
              <a:gd name="connsiteX46" fmla="*/ 11267853 w 12191998"/>
              <a:gd name="connsiteY46" fmla="*/ 6295532 h 6857998"/>
              <a:gd name="connsiteX47" fmla="*/ 11323232 w 12191998"/>
              <a:gd name="connsiteY47" fmla="*/ 6227640 h 6857998"/>
              <a:gd name="connsiteX48" fmla="*/ 11633951 w 12191998"/>
              <a:gd name="connsiteY48" fmla="*/ 6221962 h 6857998"/>
              <a:gd name="connsiteX49" fmla="*/ 11559198 w 12191998"/>
              <a:gd name="connsiteY49" fmla="*/ 6235982 h 6857998"/>
              <a:gd name="connsiteX50" fmla="*/ 11559198 w 12191998"/>
              <a:gd name="connsiteY50" fmla="*/ 6381291 h 6857998"/>
              <a:gd name="connsiteX51" fmla="*/ 11607957 w 12191998"/>
              <a:gd name="connsiteY51" fmla="*/ 6381291 h 6857998"/>
              <a:gd name="connsiteX52" fmla="*/ 11607957 w 12191998"/>
              <a:gd name="connsiteY52" fmla="*/ 6264586 h 6857998"/>
              <a:gd name="connsiteX53" fmla="*/ 11632875 w 12191998"/>
              <a:gd name="connsiteY53" fmla="*/ 6259743 h 6857998"/>
              <a:gd name="connsiteX54" fmla="*/ 11664305 w 12191998"/>
              <a:gd name="connsiteY54" fmla="*/ 6305488 h 6857998"/>
              <a:gd name="connsiteX55" fmla="*/ 11664305 w 12191998"/>
              <a:gd name="connsiteY55" fmla="*/ 6381210 h 6857998"/>
              <a:gd name="connsiteX56" fmla="*/ 11713064 w 12191998"/>
              <a:gd name="connsiteY56" fmla="*/ 6381210 h 6857998"/>
              <a:gd name="connsiteX57" fmla="*/ 11713064 w 12191998"/>
              <a:gd name="connsiteY57" fmla="*/ 6298277 h 6857998"/>
              <a:gd name="connsiteX58" fmla="*/ 11633951 w 12191998"/>
              <a:gd name="connsiteY58" fmla="*/ 6221962 h 6857998"/>
              <a:gd name="connsiteX59" fmla="*/ 11432160 w 12191998"/>
              <a:gd name="connsiteY59" fmla="*/ 6221962 h 6857998"/>
              <a:gd name="connsiteX60" fmla="*/ 11359317 w 12191998"/>
              <a:gd name="connsiteY60" fmla="*/ 6235982 h 6857998"/>
              <a:gd name="connsiteX61" fmla="*/ 11359317 w 12191998"/>
              <a:gd name="connsiteY61" fmla="*/ 6440921 h 6857998"/>
              <a:gd name="connsiteX62" fmla="*/ 11407915 w 12191998"/>
              <a:gd name="connsiteY62" fmla="*/ 6440921 h 6857998"/>
              <a:gd name="connsiteX63" fmla="*/ 11407915 w 12191998"/>
              <a:gd name="connsiteY63" fmla="*/ 6382421 h 6857998"/>
              <a:gd name="connsiteX64" fmla="*/ 11435550 w 12191998"/>
              <a:gd name="connsiteY64" fmla="*/ 6384735 h 6857998"/>
              <a:gd name="connsiteX65" fmla="*/ 11517327 w 12191998"/>
              <a:gd name="connsiteY65" fmla="*/ 6302689 h 6857998"/>
              <a:gd name="connsiteX66" fmla="*/ 11432160 w 12191998"/>
              <a:gd name="connsiteY66" fmla="*/ 6221962 h 6857998"/>
              <a:gd name="connsiteX67" fmla="*/ 10897503 w 12191998"/>
              <a:gd name="connsiteY67" fmla="*/ 6214105 h 6857998"/>
              <a:gd name="connsiteX68" fmla="*/ 10877886 w 12191998"/>
              <a:gd name="connsiteY68" fmla="*/ 6216581 h 6857998"/>
              <a:gd name="connsiteX69" fmla="*/ 10877886 w 12191998"/>
              <a:gd name="connsiteY69" fmla="*/ 6240557 h 6857998"/>
              <a:gd name="connsiteX70" fmla="*/ 10882891 w 12191998"/>
              <a:gd name="connsiteY70" fmla="*/ 6240530 h 6857998"/>
              <a:gd name="connsiteX71" fmla="*/ 10904230 w 12191998"/>
              <a:gd name="connsiteY71" fmla="*/ 6258962 h 6857998"/>
              <a:gd name="connsiteX72" fmla="*/ 10876729 w 12191998"/>
              <a:gd name="connsiteY72" fmla="*/ 6324836 h 6857998"/>
              <a:gd name="connsiteX73" fmla="*/ 10907352 w 12191998"/>
              <a:gd name="connsiteY73" fmla="*/ 6327338 h 6857998"/>
              <a:gd name="connsiteX74" fmla="*/ 10939454 w 12191998"/>
              <a:gd name="connsiteY74" fmla="*/ 6252316 h 6857998"/>
              <a:gd name="connsiteX75" fmla="*/ 10897503 w 12191998"/>
              <a:gd name="connsiteY75" fmla="*/ 6214105 h 6857998"/>
              <a:gd name="connsiteX76" fmla="*/ 10837603 w 12191998"/>
              <a:gd name="connsiteY76" fmla="*/ 6214105 h 6857998"/>
              <a:gd name="connsiteX77" fmla="*/ 10795652 w 12191998"/>
              <a:gd name="connsiteY77" fmla="*/ 6252316 h 6857998"/>
              <a:gd name="connsiteX78" fmla="*/ 10827755 w 12191998"/>
              <a:gd name="connsiteY78" fmla="*/ 6327338 h 6857998"/>
              <a:gd name="connsiteX79" fmla="*/ 10858350 w 12191998"/>
              <a:gd name="connsiteY79" fmla="*/ 6324836 h 6857998"/>
              <a:gd name="connsiteX80" fmla="*/ 10830876 w 12191998"/>
              <a:gd name="connsiteY80" fmla="*/ 6258962 h 6857998"/>
              <a:gd name="connsiteX81" fmla="*/ 10852215 w 12191998"/>
              <a:gd name="connsiteY81" fmla="*/ 6240530 h 6857998"/>
              <a:gd name="connsiteX82" fmla="*/ 10857220 w 12191998"/>
              <a:gd name="connsiteY82" fmla="*/ 6240557 h 6857998"/>
              <a:gd name="connsiteX83" fmla="*/ 10857220 w 12191998"/>
              <a:gd name="connsiteY83" fmla="*/ 6216581 h 6857998"/>
              <a:gd name="connsiteX84" fmla="*/ 10837603 w 12191998"/>
              <a:gd name="connsiteY84" fmla="*/ 6214105 h 6857998"/>
              <a:gd name="connsiteX85" fmla="*/ 10981971 w 12191998"/>
              <a:gd name="connsiteY85" fmla="*/ 6187869 h 6857998"/>
              <a:gd name="connsiteX86" fmla="*/ 10957511 w 12191998"/>
              <a:gd name="connsiteY86" fmla="*/ 6189510 h 6857998"/>
              <a:gd name="connsiteX87" fmla="*/ 10955062 w 12191998"/>
              <a:gd name="connsiteY87" fmla="*/ 6189833 h 6857998"/>
              <a:gd name="connsiteX88" fmla="*/ 10955735 w 12191998"/>
              <a:gd name="connsiteY88" fmla="*/ 6192201 h 6857998"/>
              <a:gd name="connsiteX89" fmla="*/ 10960686 w 12191998"/>
              <a:gd name="connsiteY89" fmla="*/ 6214858 h 6857998"/>
              <a:gd name="connsiteX90" fmla="*/ 10960982 w 12191998"/>
              <a:gd name="connsiteY90" fmla="*/ 6216904 h 6857998"/>
              <a:gd name="connsiteX91" fmla="*/ 10963054 w 12191998"/>
              <a:gd name="connsiteY91" fmla="*/ 6216661 h 6857998"/>
              <a:gd name="connsiteX92" fmla="*/ 10981890 w 12191998"/>
              <a:gd name="connsiteY92" fmla="*/ 6215450 h 6857998"/>
              <a:gd name="connsiteX93" fmla="*/ 11049163 w 12191998"/>
              <a:gd name="connsiteY93" fmla="*/ 6239104 h 6857998"/>
              <a:gd name="connsiteX94" fmla="*/ 11066762 w 12191998"/>
              <a:gd name="connsiteY94" fmla="*/ 6279467 h 6857998"/>
              <a:gd name="connsiteX95" fmla="*/ 11047495 w 12191998"/>
              <a:gd name="connsiteY95" fmla="*/ 6344291 h 6857998"/>
              <a:gd name="connsiteX96" fmla="*/ 11029546 w 12191998"/>
              <a:gd name="connsiteY96" fmla="*/ 6395876 h 6857998"/>
              <a:gd name="connsiteX97" fmla="*/ 10970723 w 12191998"/>
              <a:gd name="connsiteY97" fmla="*/ 6490058 h 6857998"/>
              <a:gd name="connsiteX98" fmla="*/ 10929068 w 12191998"/>
              <a:gd name="connsiteY98" fmla="*/ 6470818 h 6857998"/>
              <a:gd name="connsiteX99" fmla="*/ 10900867 w 12191998"/>
              <a:gd name="connsiteY99" fmla="*/ 6483223 h 6857998"/>
              <a:gd name="connsiteX100" fmla="*/ 10970831 w 12191998"/>
              <a:gd name="connsiteY100" fmla="*/ 6517667 h 6857998"/>
              <a:gd name="connsiteX101" fmla="*/ 11056428 w 12191998"/>
              <a:gd name="connsiteY101" fmla="*/ 6402630 h 6857998"/>
              <a:gd name="connsiteX102" fmla="*/ 11073058 w 12191998"/>
              <a:gd name="connsiteY102" fmla="*/ 6355001 h 6857998"/>
              <a:gd name="connsiteX103" fmla="*/ 11094586 w 12191998"/>
              <a:gd name="connsiteY103" fmla="*/ 6279656 h 6857998"/>
              <a:gd name="connsiteX104" fmla="*/ 11068645 w 12191998"/>
              <a:gd name="connsiteY104" fmla="*/ 6219594 h 6857998"/>
              <a:gd name="connsiteX105" fmla="*/ 10981971 w 12191998"/>
              <a:gd name="connsiteY105" fmla="*/ 6187869 h 6857998"/>
              <a:gd name="connsiteX106" fmla="*/ 11166163 w 12191998"/>
              <a:gd name="connsiteY106" fmla="*/ 6167902 h 6857998"/>
              <a:gd name="connsiteX107" fmla="*/ 11166163 w 12191998"/>
              <a:gd name="connsiteY107" fmla="*/ 6381183 h 6857998"/>
              <a:gd name="connsiteX108" fmla="*/ 11214761 w 12191998"/>
              <a:gd name="connsiteY108" fmla="*/ 6381183 h 6857998"/>
              <a:gd name="connsiteX109" fmla="*/ 11214761 w 12191998"/>
              <a:gd name="connsiteY109" fmla="*/ 6167902 h 6857998"/>
              <a:gd name="connsiteX110" fmla="*/ 10867563 w 12191998"/>
              <a:gd name="connsiteY110" fmla="*/ 6150781 h 6857998"/>
              <a:gd name="connsiteX111" fmla="*/ 10842598 w 12191998"/>
              <a:gd name="connsiteY111" fmla="*/ 6175745 h 6857998"/>
              <a:gd name="connsiteX112" fmla="*/ 10867563 w 12191998"/>
              <a:gd name="connsiteY112" fmla="*/ 6200710 h 6857998"/>
              <a:gd name="connsiteX113" fmla="*/ 10892527 w 12191998"/>
              <a:gd name="connsiteY113" fmla="*/ 6175745 h 6857998"/>
              <a:gd name="connsiteX114" fmla="*/ 10786126 w 12191998"/>
              <a:gd name="connsiteY114" fmla="*/ 6025580 h 6857998"/>
              <a:gd name="connsiteX115" fmla="*/ 10687262 w 12191998"/>
              <a:gd name="connsiteY115" fmla="*/ 6169140 h 6857998"/>
              <a:gd name="connsiteX116" fmla="*/ 10707417 w 12191998"/>
              <a:gd name="connsiteY116" fmla="*/ 6257940 h 6857998"/>
              <a:gd name="connsiteX117" fmla="*/ 10708251 w 12191998"/>
              <a:gd name="connsiteY117" fmla="*/ 6260012 h 6857998"/>
              <a:gd name="connsiteX118" fmla="*/ 10710269 w 12191998"/>
              <a:gd name="connsiteY118" fmla="*/ 6259070 h 6857998"/>
              <a:gd name="connsiteX119" fmla="*/ 10731797 w 12191998"/>
              <a:gd name="connsiteY119" fmla="*/ 6250513 h 6857998"/>
              <a:gd name="connsiteX120" fmla="*/ 10733895 w 12191998"/>
              <a:gd name="connsiteY120" fmla="*/ 6249760 h 6857998"/>
              <a:gd name="connsiteX121" fmla="*/ 10733061 w 12191998"/>
              <a:gd name="connsiteY121" fmla="*/ 6247688 h 6857998"/>
              <a:gd name="connsiteX122" fmla="*/ 10714898 w 12191998"/>
              <a:gd name="connsiteY122" fmla="*/ 6169086 h 6857998"/>
              <a:gd name="connsiteX123" fmla="*/ 10744713 w 12191998"/>
              <a:gd name="connsiteY123" fmla="*/ 6069523 h 6857998"/>
              <a:gd name="connsiteX124" fmla="*/ 10786153 w 12191998"/>
              <a:gd name="connsiteY124" fmla="*/ 6053162 h 6857998"/>
              <a:gd name="connsiteX125" fmla="*/ 10945670 w 12191998"/>
              <a:gd name="connsiteY125" fmla="*/ 6165938 h 6857998"/>
              <a:gd name="connsiteX126" fmla="*/ 10948038 w 12191998"/>
              <a:gd name="connsiteY126" fmla="*/ 6165507 h 6857998"/>
              <a:gd name="connsiteX127" fmla="*/ 10972418 w 12191998"/>
              <a:gd name="connsiteY127" fmla="*/ 6162816 h 6857998"/>
              <a:gd name="connsiteX128" fmla="*/ 10974813 w 12191998"/>
              <a:gd name="connsiteY128" fmla="*/ 6162816 h 6857998"/>
              <a:gd name="connsiteX129" fmla="*/ 10786126 w 12191998"/>
              <a:gd name="connsiteY129" fmla="*/ 602558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67540" y="6347866"/>
                </a:moveTo>
                <a:cubicBezTo>
                  <a:pt x="10841285" y="6347866"/>
                  <a:pt x="10815030" y="6351644"/>
                  <a:pt x="10789598" y="6359198"/>
                </a:cubicBezTo>
                <a:lnTo>
                  <a:pt x="10797671" y="6386107"/>
                </a:lnTo>
                <a:cubicBezTo>
                  <a:pt x="10820369" y="6379321"/>
                  <a:pt x="10843944" y="6375914"/>
                  <a:pt x="10867634" y="6375989"/>
                </a:cubicBezTo>
                <a:cubicBezTo>
                  <a:pt x="10891218" y="6375941"/>
                  <a:pt x="10914680" y="6379350"/>
                  <a:pt x="10937275" y="6386107"/>
                </a:cubicBezTo>
                <a:lnTo>
                  <a:pt x="10945482" y="6359198"/>
                </a:lnTo>
                <a:cubicBezTo>
                  <a:pt x="10920051" y="6351644"/>
                  <a:pt x="10893796" y="6347866"/>
                  <a:pt x="10867540" y="6347866"/>
                </a:cubicBezTo>
                <a:close/>
                <a:moveTo>
                  <a:pt x="11431783" y="6259204"/>
                </a:moveTo>
                <a:cubicBezTo>
                  <a:pt x="11453068" y="6259204"/>
                  <a:pt x="11467169" y="6272443"/>
                  <a:pt x="11467169" y="6303039"/>
                </a:cubicBezTo>
                <a:cubicBezTo>
                  <a:pt x="11467169" y="6332639"/>
                  <a:pt x="11456055" y="6348785"/>
                  <a:pt x="11429792" y="6348785"/>
                </a:cubicBezTo>
                <a:cubicBezTo>
                  <a:pt x="11422370" y="6348779"/>
                  <a:pt x="11414992" y="6347636"/>
                  <a:pt x="11407915" y="6345394"/>
                </a:cubicBezTo>
                <a:lnTo>
                  <a:pt x="11407915" y="6263833"/>
                </a:lnTo>
                <a:cubicBezTo>
                  <a:pt x="11415452" y="6260612"/>
                  <a:pt x="11423589" y="6259035"/>
                  <a:pt x="11431783" y="6259204"/>
                </a:cubicBezTo>
                <a:close/>
                <a:moveTo>
                  <a:pt x="10958694" y="6255357"/>
                </a:moveTo>
                <a:cubicBezTo>
                  <a:pt x="10958121" y="6262412"/>
                  <a:pt x="10956722" y="6269376"/>
                  <a:pt x="10954523" y="6276104"/>
                </a:cubicBezTo>
                <a:cubicBezTo>
                  <a:pt x="10962946" y="6277341"/>
                  <a:pt x="10967197" y="6281378"/>
                  <a:pt x="10967332" y="6287567"/>
                </a:cubicBezTo>
                <a:cubicBezTo>
                  <a:pt x="10967332" y="6295989"/>
                  <a:pt x="10962569" y="6303470"/>
                  <a:pt x="10932350" y="6331644"/>
                </a:cubicBezTo>
                <a:cubicBezTo>
                  <a:pt x="10941284" y="6333581"/>
                  <a:pt x="10951940" y="6336461"/>
                  <a:pt x="10959636" y="6339152"/>
                </a:cubicBezTo>
                <a:cubicBezTo>
                  <a:pt x="10990527" y="6312969"/>
                  <a:pt x="10997954" y="6300053"/>
                  <a:pt x="10997954" y="6285495"/>
                </a:cubicBezTo>
                <a:cubicBezTo>
                  <a:pt x="10997954" y="6267358"/>
                  <a:pt x="10981109" y="6254603"/>
                  <a:pt x="10958694" y="6255357"/>
                </a:cubicBezTo>
                <a:close/>
                <a:moveTo>
                  <a:pt x="10776385" y="6255357"/>
                </a:moveTo>
                <a:cubicBezTo>
                  <a:pt x="10753997" y="6254603"/>
                  <a:pt x="10737152" y="6267358"/>
                  <a:pt x="10737152" y="6285495"/>
                </a:cubicBezTo>
                <a:cubicBezTo>
                  <a:pt x="10737152" y="6300053"/>
                  <a:pt x="10744579" y="6312969"/>
                  <a:pt x="10775471" y="6339152"/>
                </a:cubicBezTo>
                <a:cubicBezTo>
                  <a:pt x="10783167" y="6336461"/>
                  <a:pt x="10793796" y="6333581"/>
                  <a:pt x="10802756" y="6331644"/>
                </a:cubicBezTo>
                <a:cubicBezTo>
                  <a:pt x="10772511" y="6303470"/>
                  <a:pt x="10767775" y="6295989"/>
                  <a:pt x="10767775" y="6287567"/>
                </a:cubicBezTo>
                <a:cubicBezTo>
                  <a:pt x="10767855" y="6281378"/>
                  <a:pt x="10772134" y="6277341"/>
                  <a:pt x="10780556" y="6276104"/>
                </a:cubicBezTo>
                <a:cubicBezTo>
                  <a:pt x="10778385" y="6269368"/>
                  <a:pt x="10776983" y="6262407"/>
                  <a:pt x="10776385" y="6255357"/>
                </a:cubicBezTo>
                <a:close/>
                <a:moveTo>
                  <a:pt x="10676149" y="6246530"/>
                </a:moveTo>
                <a:cubicBezTo>
                  <a:pt x="10647437" y="6265609"/>
                  <a:pt x="10633525" y="6291065"/>
                  <a:pt x="10633525" y="6324217"/>
                </a:cubicBezTo>
                <a:cubicBezTo>
                  <a:pt x="10633525" y="6347708"/>
                  <a:pt x="10646980" y="6373945"/>
                  <a:pt x="10670982" y="6398082"/>
                </a:cubicBezTo>
                <a:cubicBezTo>
                  <a:pt x="10704484" y="6431611"/>
                  <a:pt x="10766537" y="6467400"/>
                  <a:pt x="10840241" y="6467400"/>
                </a:cubicBezTo>
                <a:cubicBezTo>
                  <a:pt x="10862807" y="6467516"/>
                  <a:pt x="10885147" y="6462933"/>
                  <a:pt x="10905845" y="6453945"/>
                </a:cubicBezTo>
                <a:lnTo>
                  <a:pt x="10908724" y="6452681"/>
                </a:lnTo>
                <a:lnTo>
                  <a:pt x="10906491" y="6450474"/>
                </a:lnTo>
                <a:cubicBezTo>
                  <a:pt x="10900086" y="6444473"/>
                  <a:pt x="10894140" y="6438284"/>
                  <a:pt x="10888650" y="6432553"/>
                </a:cubicBezTo>
                <a:lnTo>
                  <a:pt x="10887708" y="6431557"/>
                </a:lnTo>
                <a:lnTo>
                  <a:pt x="10886417" y="6432041"/>
                </a:lnTo>
                <a:cubicBezTo>
                  <a:pt x="10871557" y="6437350"/>
                  <a:pt x="10855886" y="6440020"/>
                  <a:pt x="10840106" y="6439926"/>
                </a:cubicBezTo>
                <a:cubicBezTo>
                  <a:pt x="10786288" y="6439926"/>
                  <a:pt x="10727545" y="6415896"/>
                  <a:pt x="10690357" y="6378707"/>
                </a:cubicBezTo>
                <a:cubicBezTo>
                  <a:pt x="10671709" y="6360033"/>
                  <a:pt x="10660999" y="6340227"/>
                  <a:pt x="10660999" y="6324324"/>
                </a:cubicBezTo>
                <a:cubicBezTo>
                  <a:pt x="10660999" y="6302635"/>
                  <a:pt x="10669072" y="6286329"/>
                  <a:pt x="10686294" y="6273197"/>
                </a:cubicBezTo>
                <a:cubicBezTo>
                  <a:pt x="10682957" y="6265420"/>
                  <a:pt x="10679405" y="6256352"/>
                  <a:pt x="10676149" y="6246530"/>
                </a:cubicBezTo>
                <a:close/>
                <a:moveTo>
                  <a:pt x="11267907" y="6227640"/>
                </a:moveTo>
                <a:lnTo>
                  <a:pt x="11214869" y="6297281"/>
                </a:lnTo>
                <a:lnTo>
                  <a:pt x="11270625" y="6381210"/>
                </a:lnTo>
                <a:lnTo>
                  <a:pt x="11328237" y="6381210"/>
                </a:lnTo>
                <a:lnTo>
                  <a:pt x="11267853" y="6295532"/>
                </a:lnTo>
                <a:lnTo>
                  <a:pt x="11323232" y="6227640"/>
                </a:lnTo>
                <a:close/>
                <a:moveTo>
                  <a:pt x="11633951" y="6221962"/>
                </a:moveTo>
                <a:cubicBezTo>
                  <a:pt x="11608361" y="6221758"/>
                  <a:pt x="11582975" y="6226521"/>
                  <a:pt x="11559198" y="6235982"/>
                </a:cubicBezTo>
                <a:lnTo>
                  <a:pt x="11559198" y="6381291"/>
                </a:lnTo>
                <a:lnTo>
                  <a:pt x="11607957" y="6381291"/>
                </a:lnTo>
                <a:lnTo>
                  <a:pt x="11607957" y="6264586"/>
                </a:lnTo>
                <a:cubicBezTo>
                  <a:pt x="11615844" y="6261285"/>
                  <a:pt x="11624326" y="6259638"/>
                  <a:pt x="11632875" y="6259743"/>
                </a:cubicBezTo>
                <a:cubicBezTo>
                  <a:pt x="11659273" y="6259743"/>
                  <a:pt x="11664305" y="6275888"/>
                  <a:pt x="11664305" y="6305488"/>
                </a:cubicBezTo>
                <a:lnTo>
                  <a:pt x="11664305" y="6381210"/>
                </a:lnTo>
                <a:lnTo>
                  <a:pt x="11713064" y="6381210"/>
                </a:lnTo>
                <a:lnTo>
                  <a:pt x="11713064" y="6298277"/>
                </a:lnTo>
                <a:cubicBezTo>
                  <a:pt x="11712957" y="6251858"/>
                  <a:pt x="11697484" y="6221962"/>
                  <a:pt x="11633951" y="6221962"/>
                </a:cubicBezTo>
                <a:close/>
                <a:moveTo>
                  <a:pt x="11432160" y="6221962"/>
                </a:moveTo>
                <a:cubicBezTo>
                  <a:pt x="11407218" y="6222056"/>
                  <a:pt x="11382513" y="6226811"/>
                  <a:pt x="11359317" y="6235982"/>
                </a:cubicBezTo>
                <a:lnTo>
                  <a:pt x="11359317" y="6440921"/>
                </a:lnTo>
                <a:lnTo>
                  <a:pt x="11407915" y="6440921"/>
                </a:lnTo>
                <a:lnTo>
                  <a:pt x="11407915" y="6382421"/>
                </a:lnTo>
                <a:cubicBezTo>
                  <a:pt x="11417032" y="6384076"/>
                  <a:pt x="11426286" y="6384851"/>
                  <a:pt x="11435550" y="6384735"/>
                </a:cubicBezTo>
                <a:cubicBezTo>
                  <a:pt x="11489153" y="6384735"/>
                  <a:pt x="11517327" y="6354059"/>
                  <a:pt x="11517327" y="6302689"/>
                </a:cubicBezTo>
                <a:cubicBezTo>
                  <a:pt x="11517327" y="6250916"/>
                  <a:pt x="11489611" y="6221962"/>
                  <a:pt x="11432160" y="6221962"/>
                </a:cubicBezTo>
                <a:close/>
                <a:moveTo>
                  <a:pt x="10897503" y="6214105"/>
                </a:moveTo>
                <a:cubicBezTo>
                  <a:pt x="10890883" y="6214046"/>
                  <a:pt x="10884285" y="6214877"/>
                  <a:pt x="10877886" y="6216581"/>
                </a:cubicBezTo>
                <a:lnTo>
                  <a:pt x="10877886" y="6240557"/>
                </a:lnTo>
                <a:cubicBezTo>
                  <a:pt x="10879420" y="6240449"/>
                  <a:pt x="10881088" y="6240422"/>
                  <a:pt x="10882891" y="6240530"/>
                </a:cubicBezTo>
                <a:cubicBezTo>
                  <a:pt x="10897207" y="6240530"/>
                  <a:pt x="10904230" y="6246746"/>
                  <a:pt x="10904230" y="6258962"/>
                </a:cubicBezTo>
                <a:cubicBezTo>
                  <a:pt x="10904230" y="6269457"/>
                  <a:pt x="10898821" y="6283826"/>
                  <a:pt x="10876729" y="6324836"/>
                </a:cubicBezTo>
                <a:cubicBezTo>
                  <a:pt x="10886973" y="6325129"/>
                  <a:pt x="10897196" y="6325966"/>
                  <a:pt x="10907352" y="6327338"/>
                </a:cubicBezTo>
                <a:cubicBezTo>
                  <a:pt x="10932700" y="6288024"/>
                  <a:pt x="10939454" y="6270614"/>
                  <a:pt x="10939454" y="6252316"/>
                </a:cubicBezTo>
                <a:cubicBezTo>
                  <a:pt x="10939454" y="6233130"/>
                  <a:pt x="10925596" y="6214105"/>
                  <a:pt x="10897503" y="6214105"/>
                </a:cubicBezTo>
                <a:close/>
                <a:moveTo>
                  <a:pt x="10837603" y="6214105"/>
                </a:moveTo>
                <a:cubicBezTo>
                  <a:pt x="10809483" y="6214105"/>
                  <a:pt x="10795652" y="6233130"/>
                  <a:pt x="10795652" y="6252316"/>
                </a:cubicBezTo>
                <a:cubicBezTo>
                  <a:pt x="10795652" y="6270614"/>
                  <a:pt x="10802379" y="6288024"/>
                  <a:pt x="10827755" y="6327338"/>
                </a:cubicBezTo>
                <a:cubicBezTo>
                  <a:pt x="10837902" y="6325966"/>
                  <a:pt x="10848114" y="6325132"/>
                  <a:pt x="10858350" y="6324836"/>
                </a:cubicBezTo>
                <a:cubicBezTo>
                  <a:pt x="10836258" y="6283826"/>
                  <a:pt x="10830876" y="6269457"/>
                  <a:pt x="10830876" y="6258962"/>
                </a:cubicBezTo>
                <a:cubicBezTo>
                  <a:pt x="10830876" y="6246746"/>
                  <a:pt x="10837899" y="6240530"/>
                  <a:pt x="10852215" y="6240530"/>
                </a:cubicBezTo>
                <a:cubicBezTo>
                  <a:pt x="10854179" y="6240422"/>
                  <a:pt x="10855686" y="6240449"/>
                  <a:pt x="10857220" y="6240557"/>
                </a:cubicBezTo>
                <a:lnTo>
                  <a:pt x="10857220" y="6216581"/>
                </a:lnTo>
                <a:cubicBezTo>
                  <a:pt x="10850821" y="6214877"/>
                  <a:pt x="10844223" y="6214046"/>
                  <a:pt x="10837603" y="6214105"/>
                </a:cubicBezTo>
                <a:close/>
                <a:moveTo>
                  <a:pt x="10981971" y="6187869"/>
                </a:moveTo>
                <a:cubicBezTo>
                  <a:pt x="10973791" y="6187847"/>
                  <a:pt x="10965616" y="6188396"/>
                  <a:pt x="10957511" y="6189510"/>
                </a:cubicBezTo>
                <a:lnTo>
                  <a:pt x="10955062" y="6189833"/>
                </a:lnTo>
                <a:lnTo>
                  <a:pt x="10955735" y="6192201"/>
                </a:lnTo>
                <a:cubicBezTo>
                  <a:pt x="10957901" y="6199631"/>
                  <a:pt x="10959556" y="6207203"/>
                  <a:pt x="10960686" y="6214858"/>
                </a:cubicBezTo>
                <a:lnTo>
                  <a:pt x="10960982" y="6216904"/>
                </a:lnTo>
                <a:lnTo>
                  <a:pt x="10963054" y="6216661"/>
                </a:lnTo>
                <a:cubicBezTo>
                  <a:pt x="10969300" y="6215859"/>
                  <a:pt x="10975594" y="6215456"/>
                  <a:pt x="10981890" y="6215450"/>
                </a:cubicBezTo>
                <a:cubicBezTo>
                  <a:pt x="11017841" y="6215450"/>
                  <a:pt x="11038265" y="6228313"/>
                  <a:pt x="11049163" y="6239104"/>
                </a:cubicBezTo>
                <a:cubicBezTo>
                  <a:pt x="11060091" y="6249733"/>
                  <a:pt x="11066409" y="6264226"/>
                  <a:pt x="11066762" y="6279467"/>
                </a:cubicBezTo>
                <a:cubicBezTo>
                  <a:pt x="11066762" y="6298061"/>
                  <a:pt x="11056994" y="6321526"/>
                  <a:pt x="11047495" y="6344291"/>
                </a:cubicBezTo>
                <a:cubicBezTo>
                  <a:pt x="11040348" y="6361058"/>
                  <a:pt x="11034352" y="6378293"/>
                  <a:pt x="11029546" y="6395876"/>
                </a:cubicBezTo>
                <a:cubicBezTo>
                  <a:pt x="11020720" y="6431073"/>
                  <a:pt x="11005974" y="6490058"/>
                  <a:pt x="10970723" y="6490058"/>
                </a:cubicBezTo>
                <a:cubicBezTo>
                  <a:pt x="10959098" y="6490058"/>
                  <a:pt x="10945428" y="6483707"/>
                  <a:pt x="10929068" y="6470818"/>
                </a:cubicBezTo>
                <a:cubicBezTo>
                  <a:pt x="10920091" y="6475855"/>
                  <a:pt x="10910646" y="6480010"/>
                  <a:pt x="10900867" y="6483223"/>
                </a:cubicBezTo>
                <a:cubicBezTo>
                  <a:pt x="10927211" y="6506688"/>
                  <a:pt x="10949303" y="6517667"/>
                  <a:pt x="10970831" y="6517667"/>
                </a:cubicBezTo>
                <a:cubicBezTo>
                  <a:pt x="11027959" y="6517667"/>
                  <a:pt x="11046472" y="6442832"/>
                  <a:pt x="11056428" y="6402630"/>
                </a:cubicBezTo>
                <a:cubicBezTo>
                  <a:pt x="11060831" y="6386377"/>
                  <a:pt x="11066387" y="6370460"/>
                  <a:pt x="11073058" y="6355001"/>
                </a:cubicBezTo>
                <a:cubicBezTo>
                  <a:pt x="11083580" y="6329760"/>
                  <a:pt x="11094586" y="6303685"/>
                  <a:pt x="11094586" y="6279656"/>
                </a:cubicBezTo>
                <a:cubicBezTo>
                  <a:pt x="11094201" y="6256998"/>
                  <a:pt x="11084877" y="6235409"/>
                  <a:pt x="11068645" y="6219594"/>
                </a:cubicBezTo>
                <a:cubicBezTo>
                  <a:pt x="11054168" y="6205117"/>
                  <a:pt x="11027394" y="6187869"/>
                  <a:pt x="10981971" y="6187869"/>
                </a:cubicBezTo>
                <a:close/>
                <a:moveTo>
                  <a:pt x="11166163" y="6167902"/>
                </a:moveTo>
                <a:lnTo>
                  <a:pt x="11166163" y="6381183"/>
                </a:lnTo>
                <a:lnTo>
                  <a:pt x="11214761" y="6381183"/>
                </a:lnTo>
                <a:lnTo>
                  <a:pt x="11214761" y="6167902"/>
                </a:lnTo>
                <a:close/>
                <a:moveTo>
                  <a:pt x="10867563" y="6150781"/>
                </a:moveTo>
                <a:lnTo>
                  <a:pt x="10842598" y="6175745"/>
                </a:lnTo>
                <a:lnTo>
                  <a:pt x="10867563" y="6200710"/>
                </a:lnTo>
                <a:lnTo>
                  <a:pt x="10892527" y="6175745"/>
                </a:lnTo>
                <a:close/>
                <a:moveTo>
                  <a:pt x="10786126" y="6025580"/>
                </a:moveTo>
                <a:cubicBezTo>
                  <a:pt x="10713229" y="6025580"/>
                  <a:pt x="10687262" y="6099741"/>
                  <a:pt x="10687262" y="6169140"/>
                </a:cubicBezTo>
                <a:cubicBezTo>
                  <a:pt x="10687262" y="6201431"/>
                  <a:pt x="10698214" y="6235229"/>
                  <a:pt x="10707417" y="6257940"/>
                </a:cubicBezTo>
                <a:lnTo>
                  <a:pt x="10708251" y="6260012"/>
                </a:lnTo>
                <a:lnTo>
                  <a:pt x="10710269" y="6259070"/>
                </a:lnTo>
                <a:cubicBezTo>
                  <a:pt x="10716701" y="6256137"/>
                  <a:pt x="10723724" y="6253339"/>
                  <a:pt x="10731797" y="6250513"/>
                </a:cubicBezTo>
                <a:lnTo>
                  <a:pt x="10733895" y="6249760"/>
                </a:lnTo>
                <a:lnTo>
                  <a:pt x="10733061" y="6247688"/>
                </a:lnTo>
                <a:cubicBezTo>
                  <a:pt x="10721517" y="6219137"/>
                  <a:pt x="10714898" y="6190479"/>
                  <a:pt x="10714898" y="6169086"/>
                </a:cubicBezTo>
                <a:cubicBezTo>
                  <a:pt x="10714898" y="6124740"/>
                  <a:pt x="10725661" y="6088359"/>
                  <a:pt x="10744713" y="6069523"/>
                </a:cubicBezTo>
                <a:cubicBezTo>
                  <a:pt x="10755719" y="6058490"/>
                  <a:pt x="10769281" y="6053162"/>
                  <a:pt x="10786153" y="6053162"/>
                </a:cubicBezTo>
                <a:cubicBezTo>
                  <a:pt x="10829396" y="6053162"/>
                  <a:pt x="10910688" y="6093310"/>
                  <a:pt x="10945670" y="6165938"/>
                </a:cubicBezTo>
                <a:lnTo>
                  <a:pt x="10948038" y="6165507"/>
                </a:lnTo>
                <a:cubicBezTo>
                  <a:pt x="10956095" y="6164060"/>
                  <a:pt x="10964240" y="6163161"/>
                  <a:pt x="10972418" y="6162816"/>
                </a:cubicBezTo>
                <a:cubicBezTo>
                  <a:pt x="10973252" y="6162816"/>
                  <a:pt x="10973978" y="6162816"/>
                  <a:pt x="10974813" y="6162816"/>
                </a:cubicBezTo>
                <a:cubicBezTo>
                  <a:pt x="10937301" y="6073182"/>
                  <a:pt x="10841236" y="6025580"/>
                  <a:pt x="10786126" y="602558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5CE033D-D062-439D-8A62-78AE525211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ooter" descr="{&quot;templafy&quot;:{&quot;id&quot;:&quot;772b895b-a014-4922-b8bc-63d8ab50380e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E430478-E097-4F60-B31A-9202D233EE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ooter" descr="{&quot;templafy&quot;:{&quot;id&quot;:&quot;9a9cb37d-1c11-443d-8dfc-e61ea32b49de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2537D5F2-127C-4DBA-B232-5B515FCD8974}"/>
              </a:ext>
            </a:extLst>
          </p:cNvPr>
          <p:cNvSpPr>
            <a:spLocks/>
          </p:cNvSpPr>
          <p:nvPr userDrawn="1"/>
        </p:nvSpPr>
        <p:spPr bwMode="auto">
          <a:xfrm>
            <a:off x="9113839" y="6769100"/>
            <a:ext cx="19050" cy="88900"/>
          </a:xfrm>
          <a:custGeom>
            <a:avLst/>
            <a:gdLst>
              <a:gd name="T0" fmla="*/ 5 w 12"/>
              <a:gd name="T1" fmla="*/ 0 h 56"/>
              <a:gd name="T2" fmla="*/ 9 w 12"/>
              <a:gd name="T3" fmla="*/ 56 h 56"/>
              <a:gd name="T4" fmla="*/ 5 w 12"/>
              <a:gd name="T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6">
                <a:moveTo>
                  <a:pt x="5" y="0"/>
                </a:moveTo>
                <a:cubicBezTo>
                  <a:pt x="12" y="18"/>
                  <a:pt x="9" y="37"/>
                  <a:pt x="9" y="56"/>
                </a:cubicBezTo>
                <a:cubicBezTo>
                  <a:pt x="0" y="37"/>
                  <a:pt x="7" y="18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829921145" name="logo" descr="{&quot;templafy&quot;:{&quot;id&quot;:&quot;278b5865-34ba-4f38-bd03-2d4aec30aa8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C67441-85E1-4E13-AC14-86840B0DC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" descr="{&quot;templafy&quot;:{&quot;id&quot;:&quot;bffef53e-67af-4564-b7c0-4b6f3cd414a5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" descr="{&quot;templafy&quot;:{&quot;id&quot;:&quot;9c6ab511-65fd-466b-b31b-fde0cf4fba10&quot;}}" title="Form.Title">
            <a:extLst>
              <a:ext uri="{FF2B5EF4-FFF2-40B4-BE49-F238E27FC236}">
                <a16:creationId xmlns:a16="http://schemas.microsoft.com/office/drawing/2014/main" id="{87A800BA-AAE6-4D81-A298-ADA7EF2FE513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7500">
                <a:latin typeface="+mj-lt"/>
                <a:ea typeface="+mj-ea"/>
                <a:cs typeface="+mj-cs"/>
              </a:rPr>
              <a:t>KPN AWSome</a:t>
            </a:r>
          </a:p>
        </p:txBody>
      </p:sp>
      <p:pic>
        <p:nvPicPr>
          <p:cNvPr id="1211445367" name="logo" descr="{&quot;templafy&quot;:{&quot;id&quot;:&quot;8ad550f1-cb7f-471c-9070-8cf6dd3c111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pic>
        <p:nvPicPr>
          <p:cNvPr id="1685061455" name="pay_off" descr="{&quot;templafy&quot;:{&quot;id&quot;:&quot;03475178-c3e6-4806-8dc6-d66feb2b7ae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7" name="date" descr="{&quot;templafy&quot;:{&quot;id&quot;:&quot;f46b9e99-a0f6-4e0e-bd69-f48ff9f577fa&quot;}}" title="Form.Date">
            <a:extLst>
              <a:ext uri="{FF2B5EF4-FFF2-40B4-BE49-F238E27FC236}">
                <a16:creationId xmlns:a16="http://schemas.microsoft.com/office/drawing/2014/main" id="{FB61FE95-C254-44E1-A679-A65DC80A1AEC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3000"/>
              <a:t>15 March 2021</a:t>
            </a:r>
          </a:p>
        </p:txBody>
      </p:sp>
      <p:sp>
        <p:nvSpPr>
          <p:cNvPr id="12" name="author" descr="{&quot;templafy&quot;:{&quot;id&quot;:&quot;20816251-bb56-41c8-a439-16b6c760a0aa&quot;}}" title="Form.Author">
            <a:extLst>
              <a:ext uri="{FF2B5EF4-FFF2-40B4-BE49-F238E27FC236}">
                <a16:creationId xmlns:a16="http://schemas.microsoft.com/office/drawing/2014/main" id="{EFD8CDAD-76F5-406C-B9B2-1AAF4F68CF25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3000"/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47E7149-F1EA-4A92-8874-8F051DB8B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8" name="footer" descr="{&quot;templafy&quot;:{&quot;id&quot;:&quot;b4d7bfa7-c66d-4be4-bc82-f06d35c5a108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A00D61DF-4538-4F70-A08B-AFE2C6ED1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22" name="footer" descr="{&quot;templafy&quot;:{&quot;id&quot;:&quot;16241893-57dc-49f7-82cf-3be0a5e177b5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792403-1116-4598-A700-CD05FC8AF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8" name="footer" descr="{&quot;templafy&quot;:{&quot;id&quot;:&quot;15024eab-1fd3-4c45-a030-dc67adaa4634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6584BAE-AE51-4346-A0C6-85CE2E7CC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cf806d49-8703-4ffe-b849-60641c616c5c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617232D-70D9-4C7E-B082-B1FDA1389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22" name="footer" descr="{&quot;templafy&quot;:{&quot;id&quot;:&quot;4a9d058c-cb42-4069-bbfd-16526d2d42a1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32BE87-48A6-4E18-99E2-99F994F65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0" name="footer" descr="{&quot;templafy&quot;:{&quot;id&quot;:&quot;7e67d949-2b17-4413-9237-57880fc45891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4A99486-2EF2-489F-9B84-0FDDA6BCDE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9" name="footer" descr="{&quot;templafy&quot;:{&quot;id&quot;:&quot;01f02e4f-328c-430f-ac2b-287a91e2d337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83418C-5F64-4A88-B64B-B3BB30D59D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7" name="footer" descr="{&quot;templafy&quot;:{&quot;id&quot;:&quot;2c671a34-4428-421e-b3c7-d8bb5ada7739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E292166-4F88-4238-8FEB-B7222FBB3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7" name="footer" descr="{&quot;templafy&quot;:{&quot;id&quot;:&quot;6309a1e2-6098-4737-be3b-1da3a2e75481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05658-AFC8-416C-885F-AD637E772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7" name="footer" descr="{&quot;templafy&quot;:{&quot;id&quot;:&quot;4b0a3238-8013-4d27-a889-bfa8d5b6da52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E1380A-7BE0-4384-BF1B-37A0D983A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7A39CA-F7DF-472D-8D97-086F93FB2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6" name="footer" descr="{&quot;templafy&quot;:{&quot;id&quot;:&quot;9ac06466-67e4-48dd-b4b6-280b635d12f0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960C746-240C-4D8D-9994-AD3E7D9E2A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1474050183" name="image" descr="{&quot;templafy&quot;:{&quot;id&quot;:&quot;b7a9e309-4e45-4d8c-81dd-243557a588f4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321169"/>
            <a:ext cx="9856800" cy="672473"/>
          </a:xfrm>
          <a:prstGeom prst="rect">
            <a:avLst/>
          </a:prstGeom>
        </p:spPr>
      </p:pic>
      <p:pic>
        <p:nvPicPr>
          <p:cNvPr id="1538804257" name="logo" descr="{&quot;templafy&quot;:{&quot;id&quot;:&quot;a7a5a888-773f-424c-8e4d-98af0fde2dec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7500"/>
            </a:lvl1pPr>
          </a:lstStyle>
          <a:p>
            <a:r>
              <a:rPr lang="en-GB"/>
              <a:t>Click </a:t>
            </a:r>
            <a:r>
              <a:rPr lang="en-GB" err="1"/>
              <a:t>to</a:t>
            </a:r>
            <a:r>
              <a:rPr lang="en-GB"/>
              <a:t> </a:t>
            </a:r>
            <a:r>
              <a:rPr lang="en-GB" err="1"/>
              <a:t>edit</a:t>
            </a:r>
            <a:r>
              <a:rPr lang="en-GB"/>
              <a:t> </a:t>
            </a:r>
            <a:r>
              <a:rPr lang="en-GB" err="1"/>
              <a:t>title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4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</a:t>
            </a:r>
            <a:r>
              <a:rPr lang="en-GB" err="1"/>
              <a:t>to</a:t>
            </a:r>
            <a:r>
              <a:rPr lang="en-GB"/>
              <a:t> </a:t>
            </a:r>
            <a:r>
              <a:rPr lang="en-GB" err="1"/>
              <a:t>edit</a:t>
            </a:r>
            <a:r>
              <a:rPr lang="en-GB"/>
              <a:t> </a:t>
            </a:r>
            <a:r>
              <a:rPr lang="en-GB" err="1"/>
              <a:t>subtitle</a:t>
            </a:r>
            <a:endParaRPr lang="en-GB"/>
          </a:p>
        </p:txBody>
      </p:sp>
      <p:pic>
        <p:nvPicPr>
          <p:cNvPr id="1728735440" name="pay_off" descr="{&quot;templafy&quot;:{&quot;id&quot;:&quot;550723eb-b1e3-44a7-a15d-b67acbc5aa9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631567593" name="logo" descr="{&quot;templafy&quot;:{&quot;id&quot;:&quot;2c42136f-7277-44d5-a95d-9b39dd29dd2a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252DA-44F8-4413-9322-34D53AF1B82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2" y="1798319"/>
            <a:ext cx="10972797" cy="3878580"/>
          </a:xfrm>
        </p:spPr>
        <p:txBody>
          <a:bodyPr tIns="154800"/>
          <a:lstStyle>
            <a:lvl1pPr>
              <a:defRPr sz="1867"/>
            </a:lvl1pPr>
            <a:lvl2pPr>
              <a:defRPr sz="1867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24A851-2934-49C0-9DED-3DC5A13D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57539794-D65E-4D7D-B47F-DC6BF1294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2" y="6247698"/>
            <a:ext cx="333372" cy="17286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333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" descr="{&quot;templafy&quot;:{&quot;id&quot;:&quot;630da315-09f4-4228-af0e-7bd0a43805f7&quot;}}">
            <a:extLst>
              <a:ext uri="{FF2B5EF4-FFF2-40B4-BE49-F238E27FC236}">
                <a16:creationId xmlns:a16="http://schemas.microsoft.com/office/drawing/2014/main" id="{D1C49C18-51FE-4646-A193-3623320020EE}"/>
              </a:ext>
            </a:extLst>
          </p:cNvPr>
          <p:cNvSpPr/>
          <p:nvPr userDrawn="1"/>
        </p:nvSpPr>
        <p:spPr>
          <a:xfrm>
            <a:off x="960049" y="6231540"/>
            <a:ext cx="7008000" cy="205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/>
            <a:r>
              <a:rPr lang="nl-NL" sz="1333" b="1" dirty="0">
                <a:solidFill>
                  <a:srgbClr val="009900"/>
                </a:solidFill>
              </a:rPr>
              <a:t>2021 - Data Services Hub</a:t>
            </a:r>
          </a:p>
        </p:txBody>
      </p:sp>
    </p:spTree>
    <p:extLst>
      <p:ext uri="{BB962C8B-B14F-4D97-AF65-F5344CB8AC3E}">
        <p14:creationId xmlns:p14="http://schemas.microsoft.com/office/powerpoint/2010/main" val="34617954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ard tek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2552" y="373181"/>
            <a:ext cx="11165349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8120" y="1671654"/>
            <a:ext cx="11161864" cy="4225380"/>
          </a:xfrm>
        </p:spPr>
        <p:txBody>
          <a:bodyPr tIns="36000"/>
          <a:lstStyle>
            <a:lvl1pPr marL="353475" indent="-353475">
              <a:buFont typeface="Symbol" panose="05050102010706020507" pitchFamily="18" charset="2"/>
              <a:buChar char=""/>
              <a:defRPr/>
            </a:lvl1pPr>
            <a:lvl2pPr marL="717533" indent="-364058">
              <a:buFont typeface="Symbol" panose="05050102010706020507" pitchFamily="18" charset="2"/>
              <a:buChar char=""/>
              <a:defRPr/>
            </a:lvl2pPr>
            <a:lvl3pPr marL="1079473" indent="-361942">
              <a:buFont typeface="Symbol" panose="05050102010706020507" pitchFamily="18" charset="2"/>
              <a:buChar char=""/>
              <a:tabLst/>
              <a:defRPr/>
            </a:lvl3pPr>
            <a:lvl4pPr marL="1435064" indent="-357708">
              <a:buFont typeface="Symbol" panose="05050102010706020507" pitchFamily="18" charset="2"/>
              <a:buChar char=""/>
              <a:defRPr/>
            </a:lvl4pPr>
            <a:lvl5pPr marL="1794888" indent="-359824">
              <a:buFont typeface="Symbol" panose="05050102010706020507" pitchFamily="18" charset="2"/>
              <a:buChar char=""/>
              <a:defRPr/>
            </a:lvl5pPr>
          </a:lstStyle>
          <a:p>
            <a:pPr lvl="0"/>
            <a:r>
              <a:rPr lang="nl-NL"/>
              <a:t>Klik </a:t>
            </a:r>
            <a:r>
              <a:rPr lang="nl-NL" dirty="0"/>
              <a:t>om de modelstijlen te bewerken</a:t>
            </a:r>
          </a:p>
          <a:p>
            <a:pPr lvl="1"/>
            <a:r>
              <a:rPr lang="nl-NL"/>
              <a:t>Tweede </a:t>
            </a:r>
            <a:r>
              <a:rPr lang="nl-NL" dirty="0"/>
              <a:t>niveau</a:t>
            </a:r>
          </a:p>
          <a:p>
            <a:pPr lvl="2"/>
            <a:r>
              <a:rPr lang="nl-NL"/>
              <a:t>Derde </a:t>
            </a:r>
            <a:r>
              <a:rPr lang="nl-NL" dirty="0"/>
              <a:t>niveau</a:t>
            </a:r>
          </a:p>
          <a:p>
            <a:pPr lvl="3"/>
            <a:r>
              <a:rPr lang="nl-NL"/>
              <a:t>Vierde </a:t>
            </a:r>
            <a:r>
              <a:rPr lang="nl-NL" dirty="0"/>
              <a:t>niveau</a:t>
            </a:r>
          </a:p>
          <a:p>
            <a:pPr lvl="4"/>
            <a:r>
              <a:rPr lang="nl-NL"/>
              <a:t>Vijfde </a:t>
            </a:r>
            <a:r>
              <a:rPr lang="nl-NL" dirty="0"/>
              <a:t>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TLP:AMBER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err="1"/>
              <a:t>Threat</a:t>
            </a:r>
            <a:r>
              <a:rPr lang="nl-NL" dirty="0"/>
              <a:t> Intel at KPN</a:t>
            </a:r>
          </a:p>
        </p:txBody>
      </p:sp>
      <p:sp>
        <p:nvSpPr>
          <p:cNvPr id="7" name="Tijdelijke aanduiding voor dianummer 9"/>
          <p:cNvSpPr>
            <a:spLocks noGrp="1"/>
          </p:cNvSpPr>
          <p:nvPr>
            <p:ph type="sldNum" sz="quarter" idx="4"/>
          </p:nvPr>
        </p:nvSpPr>
        <p:spPr>
          <a:xfrm>
            <a:off x="646728" y="6278401"/>
            <a:ext cx="360891" cy="135681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lnSpc>
                <a:spcPts val="1320"/>
              </a:lnSpc>
              <a:defRPr sz="1067" b="1">
                <a:solidFill>
                  <a:schemeClr val="accent1"/>
                </a:solidFill>
                <a:latin typeface="+mj-lt"/>
              </a:defRPr>
            </a:lvl1pPr>
          </a:lstStyle>
          <a:p>
            <a:fld id="{253C79A4-34D5-4A22-8B02-BB0B9B92D27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2"/>
          </p:nvPr>
        </p:nvSpPr>
        <p:spPr bwMode="white">
          <a:xfrm>
            <a:off x="562552" y="881109"/>
            <a:ext cx="11165349" cy="507600"/>
          </a:xfrm>
        </p:spPr>
        <p:txBody>
          <a:bodyPr lIns="36000" tIns="0"/>
          <a:lstStyle>
            <a:lvl1pPr marL="0" indent="0">
              <a:lnSpc>
                <a:spcPts val="3733"/>
              </a:lnSpc>
              <a:buNone/>
              <a:defRPr sz="3467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8754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7BCC670-382D-43AE-9009-EF06D2AC72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958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8BE1C-A9BA-AE34-3066-6FEB9AFBE0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28ABBD-F608-596B-0347-E58D93EBD8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BCE85-5E83-367D-26E0-F61C3D166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410EB-9BCB-CA49-D1B2-211B8435E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10407-81F7-B81D-B38A-6239C075E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568196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3FDF8-7BB7-4B73-22B8-F2F6ACF8D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6FAF3-EACA-48DD-D3C9-C43F49B36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29E3E-EBDD-8881-7576-8CEC3A10F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BB9BD-B6A5-ED05-3CD8-D0ED27DAB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B5DBE-7D05-987B-6AAB-77EF0D2DD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460707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1FA9A-D0C1-5BB3-81B1-2C5B54D92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E2F6EB-4701-6965-2BBE-7D8377D30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D5E63-B60C-F9D2-BD36-3DECF2757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F6C00-E547-F78A-10FA-D09B1BA90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7B802-522F-8BF4-D98F-93B63F33F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453803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D7D85-6811-E1C2-C010-08D291C59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BE636-E894-20CC-17FE-CB57B9352F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9EB588-DB7D-256E-6748-07900CDD99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BA151B-56EC-F9E5-FBA3-FA158F3D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F34DB1-864D-3BC2-CCC0-967DAE26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4D787A-FDF9-2F03-0457-125039D02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42527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0D179-2966-EFD1-BA73-1E2B1E20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76BDF-F066-41DF-22AA-2BBBFCB09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7C8830-652B-8453-3A6D-7ABD9F6E2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D7CED-1F98-D84B-585A-57A36CBA78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5CEF6B-A5FA-74CE-4F26-32F068AF0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2A868D-958A-8DCE-A028-F83EE25BA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81C527-CA79-5F88-94F1-D4A901655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C2B1E4-18AB-5197-6441-847BBB165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77131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5DCB7-0702-7218-7DF2-0768059A1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C54EE7-714E-B531-E4A7-EC0CFAC93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9CCAD7-E06F-3F96-B8FD-26873CE6E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AF5B48-C0DB-F883-0E51-D0AB74C16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41562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D99CB5-6349-6A22-9CF9-274945111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A53C6A-F46D-A0C1-34EE-226EB8D45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4A2F44-806B-2064-44FA-0F9C726BD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273667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B1021-0462-DB4F-8B31-5EB42E7ED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50EF8-1000-6096-5888-F0130D0C0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673272-0D15-67B0-DCF1-A3FE5F99C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8A9F9-4CF8-F9AD-4BED-2FED5B7DF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D8297B-CF27-F156-2C59-0834A2869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1BB95-6980-6374-2F90-E899D1B3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1602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148B2-CB6F-289E-B8E6-C41B8DDA5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FB6A90-9397-A17E-EDB6-874068B744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E6703-0879-BC39-8114-D6012DF87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689BAD-955F-8CA8-800E-ED98AA0E4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F9DFB8-BB4A-815F-83B0-24A58FDAE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57F097-49D8-4031-553C-E5BD7C2A8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662182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657BB-793E-6AF8-5094-D992600BB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9457B9-E371-8C6D-A46A-CA0AD66D98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0DEA-4632-7C81-AFD6-183FC3ABA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BB42F7-18F8-53BB-9849-7D7BFB3A9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3E8E3-C299-F315-2865-34C762486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602925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BE7A5F-858E-64FF-9A11-4F1E124B0B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0A6A4E-8466-774C-03B9-B1554129B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3DBBA-994E-A2CD-3733-2AE3C812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9905B-E592-A579-8540-DA2D593AD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5B2DF-BDAF-D8B7-5604-E233880D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833805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EF881-CB8D-9F04-1258-CE1920696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FFB973-C21E-A30B-7625-87492CEC7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50750-84CB-6AB2-C731-C36CE5D2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17F164-4BDC-8994-928E-881181170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9267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500"/>
            </a:lvl1pPr>
            <a:lvl2pPr>
              <a:defRPr sz="25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E1380A-7BE0-4384-BF1B-37A0D983A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‹#›</a:t>
            </a:fld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800"/>
            </a:lvl1pPr>
            <a:lvl2pPr marL="0" indent="0">
              <a:defRPr sz="1800"/>
            </a:lvl2pPr>
            <a:lvl3pPr marL="162000" indent="-162000">
              <a:defRPr sz="1800"/>
            </a:lvl3pPr>
            <a:lvl4pPr marL="324000" indent="-162000">
              <a:defRPr sz="1800"/>
            </a:lvl4pPr>
            <a:lvl5pPr marL="486000" indent="-162000">
              <a:defRPr sz="18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75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402615469" name="logo" descr="{&quot;templafy&quot;:{&quot;id&quot;:&quot;38bf2f10-a658-42ce-b38a-f1013c7d1c2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000" y="5313599"/>
            <a:ext cx="2520000" cy="1592081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654B811-56A3-4B70-85C2-396281F46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82756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12" name="footer" descr="{&quot;templafy&quot;:{&quot;id&quot;:&quot;e237fe20-297f-434c-8f67-07ebabed2f8c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3996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/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sz="160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edit </a:t>
            </a:r>
            <a:br>
              <a:rPr lang="nl-NL"/>
            </a:br>
            <a:r>
              <a:rPr lang="en-GB"/>
              <a:t>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147" name="footer" descr="{&quot;templafy&quot;:{&quot;id&quot;:&quot;85292462-0005-4934-a776-85119705cff4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/>
          </a:p>
        </p:txBody>
      </p:sp>
      <p:pic>
        <p:nvPicPr>
          <p:cNvPr id="163244922" name="logo" descr="{&quot;templafy&quot;:{&quot;id&quot;:&quot;51161e05-6e94-47ea-988b-790ef1003b01&quot;}}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0375200" y="5767200"/>
            <a:ext cx="1598400" cy="100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2" r:id="rId51"/>
    <p:sldLayoutId id="2147483723" r:id="rId52"/>
    <p:sldLayoutId id="2147483728" r:id="rId53"/>
    <p:sldLayoutId id="2147483730" r:id="rId54"/>
    <p:sldLayoutId id="2147483731" r:id="rId55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30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KPN Metric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KPN Metric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KPN Metric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KPN Metric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79F321-EA2B-1AD3-4911-EDA28C3EF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DB5A8D-C9B3-1220-A800-8FF3126DB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4E441-BF37-C2A3-8AA7-7F9941904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EE8B7-267B-644B-ABA2-45FC5FFA5D72}" type="datetimeFigureOut">
              <a:rPr lang="en-NL" smtClean="0"/>
              <a:t>01/12/2025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A176F-6492-E42D-3941-EB3AC85F2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6AA93-96F2-CEF2-1E8C-694D08F71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0EEB8-6D78-274A-AD46-1986481AE61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9091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reenbox@kpn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pn-dsh/dsh-cli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E2CB1-ABED-FF9A-C333-256BAF41C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219" y="1032387"/>
            <a:ext cx="10106171" cy="3893574"/>
          </a:xfrm>
        </p:spPr>
        <p:txBody>
          <a:bodyPr/>
          <a:lstStyle/>
          <a:p>
            <a:br>
              <a:rPr lang="en-NL" dirty="0"/>
            </a:br>
            <a:r>
              <a:rPr lang="en-NL" sz="6000" b="1" dirty="0">
                <a:latin typeface="Courier New" panose="02070309020205020404" pitchFamily="49" charset="0"/>
                <a:cs typeface="Courier New" panose="02070309020205020404" pitchFamily="49" charset="0"/>
              </a:rPr>
              <a:t>dsh-cli</a:t>
            </a:r>
            <a:br>
              <a:rPr lang="en-NL" sz="60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NL" dirty="0"/>
            </a:br>
            <a:br>
              <a:rPr lang="en-NL" dirty="0"/>
            </a:br>
            <a:endParaRPr lang="en-NL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A2DD31-D1E3-0564-E221-BC20365EAC28}"/>
              </a:ext>
            </a:extLst>
          </p:cNvPr>
          <p:cNvSpPr txBox="1"/>
          <p:nvPr/>
        </p:nvSpPr>
        <p:spPr>
          <a:xfrm>
            <a:off x="280219" y="5911280"/>
            <a:ext cx="7940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  <a:ea typeface="+mj-ea"/>
                <a:cs typeface="Courier New" panose="02070309020205020404" pitchFamily="49" charset="0"/>
              </a:rPr>
              <a:t>date</a:t>
            </a:r>
            <a:r>
              <a:rPr lang="en-NL" dirty="0">
                <a:latin typeface="+mj-lt"/>
                <a:ea typeface="+mj-ea"/>
                <a:cs typeface="Courier New" panose="02070309020205020404" pitchFamily="49" charset="0"/>
              </a:rPr>
              <a:t>:</a:t>
            </a:r>
            <a:r>
              <a:rPr lang="en-NL" dirty="0"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 	2025-11-21</a:t>
            </a:r>
          </a:p>
          <a:p>
            <a:r>
              <a:rPr lang="en-GB" dirty="0">
                <a:latin typeface="+mj-lt"/>
                <a:ea typeface="+mj-ea"/>
                <a:cs typeface="Courier New" panose="02070309020205020404" pitchFamily="49" charset="0"/>
              </a:rPr>
              <a:t>c</a:t>
            </a:r>
            <a:r>
              <a:rPr lang="en-NL" dirty="0">
                <a:latin typeface="+mj-lt"/>
                <a:ea typeface="+mj-ea"/>
                <a:cs typeface="Courier New" panose="02070309020205020404" pitchFamily="49" charset="0"/>
              </a:rPr>
              <a:t>ontact:</a:t>
            </a:r>
            <a:r>
              <a:rPr lang="en-NL" dirty="0"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 	</a:t>
            </a:r>
            <a:r>
              <a:rPr lang="en-NL" dirty="0">
                <a:latin typeface="Courier New" panose="02070309020205020404" pitchFamily="49" charset="0"/>
                <a:ea typeface="+mj-ea"/>
                <a:cs typeface="Courier New" panose="02070309020205020404" pitchFamily="49" charset="0"/>
                <a:hlinkClick r:id="rId3"/>
              </a:rPr>
              <a:t>unibox@kpn.com</a:t>
            </a:r>
            <a:endParaRPr lang="en-NL" dirty="0">
              <a:latin typeface="Courier New" panose="02070309020205020404" pitchFamily="49" charset="0"/>
              <a:ea typeface="+mj-ea"/>
              <a:cs typeface="Courier New" panose="02070309020205020404" pitchFamily="49" charset="0"/>
            </a:endParaRPr>
          </a:p>
          <a:p>
            <a:endParaRPr lang="en-NL" dirty="0">
              <a:latin typeface="Courier New" panose="02070309020205020404" pitchFamily="49" charset="0"/>
              <a:ea typeface="+mj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210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92B3A-56A0-302E-6644-44A0B9D23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99A0A-4E41-B424-17FA-448AA1C18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--help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43C9E-B1FB-7892-1637-1ED6178C05CE}"/>
              </a:ext>
            </a:extLst>
          </p:cNvPr>
          <p:cNvSpPr txBox="1"/>
          <p:nvPr/>
        </p:nvSpPr>
        <p:spPr>
          <a:xfrm>
            <a:off x="633600" y="1407381"/>
            <a:ext cx="9725052" cy="203132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–help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show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settings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–-env-vars</a:t>
            </a:r>
          </a:p>
        </p:txBody>
      </p:sp>
    </p:spTree>
    <p:extLst>
      <p:ext uri="{BB962C8B-B14F-4D97-AF65-F5344CB8AC3E}">
        <p14:creationId xmlns:p14="http://schemas.microsoft.com/office/powerpoint/2010/main" val="4124402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E4A6D-590D-31F5-4F08-ED4042A95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6C30B-B4D5-E7E9-077B-2EE69AA76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599017-B29D-9AF7-F932-E93B6CF6C17C}"/>
              </a:ext>
            </a:extLst>
          </p:cNvPr>
          <p:cNvSpPr txBox="1"/>
          <p:nvPr/>
        </p:nvSpPr>
        <p:spPr>
          <a:xfrm>
            <a:off x="633600" y="1407381"/>
            <a:ext cx="11025000" cy="313932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and call DSH resource management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Call delete operation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get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Call get operation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post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Call post operation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put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Call put operation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Print the open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372045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47BF-6FBE-C07E-BB8C-8CC4231B1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6B93E-FAD8-DC57-B308-0DD73FFAB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app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2BFA4C-2B6B-2FFF-30B4-7D7FFF65A720}"/>
              </a:ext>
            </a:extLst>
          </p:cNvPr>
          <p:cNvSpPr txBox="1"/>
          <p:nvPr/>
        </p:nvSpPr>
        <p:spPr>
          <a:xfrm>
            <a:off x="633600" y="1407381"/>
            <a:ext cx="11025000" cy="369331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app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apps deployed from the DSH app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catalog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app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deploy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Deploy app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explain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Explain manifest configuration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List deployed apps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open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Open app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Show deployed app configuration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undeploy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Undeploy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app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276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17A7-0797-4600-8B6D-A481B38B7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402C9-E405-44F9-7DCC-110A33B6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bucket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873E5-28B0-E127-F9CC-6060C47547E5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bucket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buckets.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bucket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Create new bucket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Delete bucket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List buckets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Show bucket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906191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8B01F-AA6F-D7BB-47F1-3BC862903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C2946-2937-E562-D879-45FC4BCFA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certificate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1E47B0-0DDB-C65F-6B8D-240EBA0CA6EC}"/>
              </a:ext>
            </a:extLst>
          </p:cNvPr>
          <p:cNvSpPr txBox="1"/>
          <p:nvPr/>
        </p:nvSpPr>
        <p:spPr>
          <a:xfrm>
            <a:off x="633600" y="1407381"/>
            <a:ext cx="11025000" cy="230832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certificate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certificates.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certificate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List certificates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Show certificate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051916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E64ED-0FBF-B045-930B-CD76CBCB6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5D23E-E03A-C553-78C1-60C0082FC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env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56BFBB-32B3-8FEC-36FB-03D45F06BD6B}"/>
              </a:ext>
            </a:extLst>
          </p:cNvPr>
          <p:cNvSpPr txBox="1"/>
          <p:nvPr/>
        </p:nvSpPr>
        <p:spPr>
          <a:xfrm>
            <a:off x="633600" y="1407381"/>
            <a:ext cx="11025000" cy="341632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env find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Find environment variable values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env find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&lt;QUERY&gt;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Arguments: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&lt;QUERY&gt;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Query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 options: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-r, --regex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Query string is regular expression matching env value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--started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started apps/services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--stopped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stopped apps/services</a:t>
            </a:r>
          </a:p>
        </p:txBody>
      </p:sp>
    </p:spTree>
    <p:extLst>
      <p:ext uri="{BB962C8B-B14F-4D97-AF65-F5344CB8AC3E}">
        <p14:creationId xmlns:p14="http://schemas.microsoft.com/office/powerpoint/2010/main" val="3540490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69521-CCCD-032A-8412-4D0EB7BDD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24AE6-2AAE-FCC3-4F9A-79AE5A498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image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68865F-5C0F-C848-6D23-64144DA03B6A}"/>
              </a:ext>
            </a:extLst>
          </p:cNvPr>
          <p:cNvSpPr txBox="1"/>
          <p:nvPr/>
        </p:nvSpPr>
        <p:spPr>
          <a:xfrm>
            <a:off x="633600" y="1407381"/>
            <a:ext cx="11025000" cy="230832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image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certificates.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image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find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Find used images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List images</a:t>
            </a:r>
          </a:p>
        </p:txBody>
      </p:sp>
    </p:spTree>
    <p:extLst>
      <p:ext uri="{BB962C8B-B14F-4D97-AF65-F5344CB8AC3E}">
        <p14:creationId xmlns:p14="http://schemas.microsoft.com/office/powerpoint/2010/main" val="1815309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D3C0A-AD36-A7DB-65D5-79BDBEEC1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0C8D4-3C07-4801-B3C9-9296FE574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manifest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439DEB-35DF-6F93-5B08-83FCE5FCA938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manifest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 App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Catalog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manifests.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manifest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explain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Explain manifest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export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Export manifest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manifests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manifest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660953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11CA1-1E5E-CADE-11CE-4CA361BE8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73642-7057-6336-A0D4-B75DDBA74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metric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A146E-ED36-C624-36E5-86B5573C2E10}"/>
              </a:ext>
            </a:extLst>
          </p:cNvPr>
          <p:cNvSpPr txBox="1"/>
          <p:nvPr/>
        </p:nvSpPr>
        <p:spPr>
          <a:xfrm>
            <a:off x="633600" y="1407381"/>
            <a:ext cx="11025000" cy="230832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metric list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exported metrics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metric list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 options: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--started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started apps/services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--stopped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stopped apps/services</a:t>
            </a:r>
          </a:p>
        </p:txBody>
      </p:sp>
    </p:spTree>
    <p:extLst>
      <p:ext uri="{BB962C8B-B14F-4D97-AF65-F5344CB8AC3E}">
        <p14:creationId xmlns:p14="http://schemas.microsoft.com/office/powerpoint/2010/main" val="2051993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2F6BC-2D56-F924-0749-70821385A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5EBC5-C856-2C9F-15EC-00D482F73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platform (1)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0F2A1A-FB64-84E0-B4B3-F6C00A4DF42B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platform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list and open platform resources.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platform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export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Export default platform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platforms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open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Open console or web application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platform data</a:t>
            </a:r>
          </a:p>
        </p:txBody>
      </p:sp>
    </p:spTree>
    <p:extLst>
      <p:ext uri="{BB962C8B-B14F-4D97-AF65-F5344CB8AC3E}">
        <p14:creationId xmlns:p14="http://schemas.microsoft.com/office/powerpoint/2010/main" val="2267593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9C9A0-C41A-EE0C-4989-33B246B5C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DAA8E-134F-A770-FCEC-6827AB65A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– </a:t>
            </a:r>
            <a:r>
              <a:rPr lang="en-GB" dirty="0"/>
              <a:t>command line interface / cli</a:t>
            </a:r>
            <a:endParaRPr lang="en-NL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415D7-DC22-794B-27A6-B646FA5F2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9" y="1512884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Cli on top of </a:t>
            </a:r>
            <a:r>
              <a:rPr lang="en-GB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dsh-api</a:t>
            </a:r>
            <a:r>
              <a:rPr lang="en-GB" dirty="0">
                <a:solidFill>
                  <a:srgbClr val="333333"/>
                </a:solidFill>
                <a:latin typeface="San Francisco"/>
              </a:rPr>
              <a:t>, which is on top of the REST API</a:t>
            </a:r>
            <a:endParaRPr lang="en-GB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Targeted at development, operations and CI/CD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Available on </a:t>
            </a:r>
            <a:r>
              <a:rPr lang="en-GB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crate.io</a:t>
            </a:r>
            <a:r>
              <a:rPr lang="en-GB" dirty="0">
                <a:solidFill>
                  <a:srgbClr val="333333"/>
                </a:solidFill>
                <a:latin typeface="San Francisco"/>
              </a:rPr>
              <a:t> and </a:t>
            </a:r>
            <a:r>
              <a:rPr lang="en-GB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github</a:t>
            </a:r>
            <a:r>
              <a:rPr lang="en-GB" dirty="0">
                <a:solidFill>
                  <a:srgbClr val="333333"/>
                </a:solidFill>
                <a:latin typeface="San Francisco"/>
              </a:rPr>
              <a:t>: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crates.io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/crates/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sz="2400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https://github.com/kpn-dsh/dsh-cli</a:t>
            </a:r>
            <a:endParaRPr lang="en-GB" sz="2400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333333"/>
              </a:solidFill>
              <a:effectLst/>
              <a:latin typeface="San Francisco"/>
            </a:endParaRPr>
          </a:p>
          <a:p>
            <a:pPr lvl="2" indent="0">
              <a:buNone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</p:txBody>
      </p:sp>
    </p:spTree>
    <p:extLst>
      <p:ext uri="{BB962C8B-B14F-4D97-AF65-F5344CB8AC3E}">
        <p14:creationId xmlns:p14="http://schemas.microsoft.com/office/powerpoint/2010/main" val="89883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DB8FF-D94C-AD1A-072C-FB960AA92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453AC-2C95-0DF3-ECE5-2339A5BC9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platform (2)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DB026B-C75A-6272-2809-061CBAF1100F}"/>
              </a:ext>
            </a:extLst>
          </p:cNvPr>
          <p:cNvSpPr txBox="1"/>
          <p:nvPr/>
        </p:nvSpPr>
        <p:spPr>
          <a:xfrm>
            <a:off x="633600" y="1407381"/>
            <a:ext cx="11025000" cy="198515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platforms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 platforms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┌────────────────────┬────────┬────────────────────┬────────────┬──────────────────────────────────────────────┬───────────────────────────────────────────────┐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name               │ alias  │ realm              │ production │ description                                  │ console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├────────────────────┼────────┼────────────────────┼────────────┼──────────────────────────────────────────────┼───────────────────────────────────────────────┤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k8s-dev-aws-lz-dsh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devlz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│ k8s-dev-aws-lz-dsh │ false      │ Development platform for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Klarrio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│ https://console.dev.dsh-k8s.np.aws.kpn.com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np-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nplz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│ dev-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│ false      │ Staging platform for KPN internal tenants    │ https://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console.dsh-dev.dsh.np.aws.kpn.com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poc-aws-dsh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poc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poc-dsh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│ true       │ Staging platform for non KPN tenants         │ https://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console.poc.kpn-dsh.com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prod-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│ prod   │ prod-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│ true       │ Production platform for non KPN tenants      │ https://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console.kpn-dsh.com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prod-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prodlz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│ prod-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│ true       │ Production platform for KPN internal tenants │ https://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console.dsh-prod.dsh.prod.aws.kpn.com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│ prod-azure-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│ 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prodaz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│ prod-azure-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│ true       │ Production platform for non KPN tenants      │ https://</a:t>
            </a:r>
            <a:r>
              <a:rPr lang="en-GB" sz="88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console.az.kpn-dsh.com</a:t>
            </a:r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│</a:t>
            </a:r>
          </a:p>
          <a:p>
            <a:r>
              <a:rPr lang="en-GB" sz="880" dirty="0">
                <a:latin typeface="Courier New" panose="02070309020205020404" pitchFamily="49" charset="0"/>
                <a:cs typeface="Courier New" panose="02070309020205020404" pitchFamily="49" charset="0"/>
              </a:rPr>
              <a:t>└────────────────────┴────────┴────────────────────┴────────────┴──────────────────────────────────────────────┴───────────────────────────────────────────────┘</a:t>
            </a:r>
          </a:p>
        </p:txBody>
      </p:sp>
    </p:spTree>
    <p:extLst>
      <p:ext uri="{BB962C8B-B14F-4D97-AF65-F5344CB8AC3E}">
        <p14:creationId xmlns:p14="http://schemas.microsoft.com/office/powerpoint/2010/main" val="4278933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72D9D-6580-B5E2-EE88-AC468149E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4EF75-5AD4-3F74-5B45-8B67C54DC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proxy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614380-43F7-C08F-40B1-344C91AE92F0}"/>
              </a:ext>
            </a:extLst>
          </p:cNvPr>
          <p:cNvSpPr txBox="1"/>
          <p:nvPr/>
        </p:nvSpPr>
        <p:spPr>
          <a:xfrm>
            <a:off x="633600" y="1407381"/>
            <a:ext cx="11025000" cy="258532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proxy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Kafka proxies.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proxy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proxy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proxies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Kafka proxy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919097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0166C-69BA-F8BD-328C-F2B6B7E2D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6D0A-7AD8-DAE3-E5A2-8C5B327B8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secret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F1559C-D9B2-4046-887E-EE56194DEA3E}"/>
              </a:ext>
            </a:extLst>
          </p:cNvPr>
          <p:cNvSpPr txBox="1"/>
          <p:nvPr/>
        </p:nvSpPr>
        <p:spPr>
          <a:xfrm>
            <a:off x="633600" y="1407381"/>
            <a:ext cx="11025000" cy="313932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secret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Kafka proxies.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secret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Create new secret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secret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secrets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secret configuration or value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update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Update secret</a:t>
            </a:r>
          </a:p>
        </p:txBody>
      </p:sp>
    </p:spTree>
    <p:extLst>
      <p:ext uri="{BB962C8B-B14F-4D97-AF65-F5344CB8AC3E}">
        <p14:creationId xmlns:p14="http://schemas.microsoft.com/office/powerpoint/2010/main" val="3861653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1C994-A841-90C1-ECED-ECD43B970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4E026-3685-B0D5-C813-23820107F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service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BB3C61-14EE-B71D-C3F4-B3B965A1155F}"/>
              </a:ext>
            </a:extLst>
          </p:cNvPr>
          <p:cNvSpPr txBox="1"/>
          <p:nvPr/>
        </p:nvSpPr>
        <p:spPr>
          <a:xfrm>
            <a:off x="633600" y="1407381"/>
            <a:ext cx="11025000" cy="507831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services deployed on the DSH.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service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Create service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Delete service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duplicate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Duplicate service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edit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Edit service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export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Export service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services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open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Open service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restart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Restart service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 service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start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Start service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stop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Stop service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update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Update service</a:t>
            </a:r>
          </a:p>
        </p:txBody>
      </p:sp>
    </p:spTree>
    <p:extLst>
      <p:ext uri="{BB962C8B-B14F-4D97-AF65-F5344CB8AC3E}">
        <p14:creationId xmlns:p14="http://schemas.microsoft.com/office/powerpoint/2010/main" val="1734536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0B794-17A1-1FE1-D398-7B0C8BD1C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5124-CAE0-B19A-B553-7E1FC66C9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setting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4566B-0AA1-6C73-D6E9-A5A83980ED22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setting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settings.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setting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default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Set default platform and tenant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List settings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Set setting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unset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Unset setting</a:t>
            </a:r>
          </a:p>
        </p:txBody>
      </p:sp>
    </p:spTree>
    <p:extLst>
      <p:ext uri="{BB962C8B-B14F-4D97-AF65-F5344CB8AC3E}">
        <p14:creationId xmlns:p14="http://schemas.microsoft.com/office/powerpoint/2010/main" val="2964452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2C0F5-CD26-B85D-A604-672A1C499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588DF-0910-68E4-59AC-399C48C33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stream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A5189B-014F-A97F-5D8A-0FEE31B2580D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stream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internal and public managed streams.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stream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Create stream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managed stream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streams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manages stream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3982757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1D7E5-E23C-0EF8-2847-AD839B219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E4F7C-0849-1DE1-1407-4349EE8C6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target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28730E-8546-9ECC-EA19-76BDA76654EE}"/>
              </a:ext>
            </a:extLst>
          </p:cNvPr>
          <p:cNvSpPr txBox="1"/>
          <p:nvPr/>
        </p:nvSpPr>
        <p:spPr>
          <a:xfrm>
            <a:off x="633600" y="1407381"/>
            <a:ext cx="11025000" cy="258532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target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target configurations.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target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Create a new target configuration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target configuration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all target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3140031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55481-4665-5C1D-ED8D-EE31E3F6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45A4C-19C5-AA21-A7AB-A3E5EBB5C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tenant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4E5447-5182-C7AA-90E6-3A4B73AF340D}"/>
              </a:ext>
            </a:extLst>
          </p:cNvPr>
          <p:cNvSpPr txBox="1"/>
          <p:nvPr/>
        </p:nvSpPr>
        <p:spPr>
          <a:xfrm>
            <a:off x="633600" y="1407381"/>
            <a:ext cx="11025000" cy="369331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tenant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 and manage tenants on the DSH.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tenant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Create managed tenant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Delete managed tenant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grant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Grant access rights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list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managed tenants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revoke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Revoke access rights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 managed tenant configuration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update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Update managed tenant limits</a:t>
            </a:r>
          </a:p>
        </p:txBody>
      </p:sp>
    </p:spTree>
    <p:extLst>
      <p:ext uri="{BB962C8B-B14F-4D97-AF65-F5344CB8AC3E}">
        <p14:creationId xmlns:p14="http://schemas.microsoft.com/office/powerpoint/2010/main" val="1067883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E5290-78E4-E88C-5FD6-B68BB65DF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C7831-DFA9-5C32-7979-8AF590D46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token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981F6A-4978-CFEE-AA0F-9EEBBB8AF852}"/>
              </a:ext>
            </a:extLst>
          </p:cNvPr>
          <p:cNvSpPr txBox="1"/>
          <p:nvPr/>
        </p:nvSpPr>
        <p:spPr>
          <a:xfrm>
            <a:off x="633600" y="1407381"/>
            <a:ext cx="11025000" cy="258532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token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Request DSH tokens.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token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copy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Copy token to clipboard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fetch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Fetch token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Sow token payload</a:t>
            </a:r>
          </a:p>
        </p:txBody>
      </p:sp>
    </p:spTree>
    <p:extLst>
      <p:ext uri="{BB962C8B-B14F-4D97-AF65-F5344CB8AC3E}">
        <p14:creationId xmlns:p14="http://schemas.microsoft.com/office/powerpoint/2010/main" val="33151170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E589F-63C0-C4CD-0993-C20C3EA3C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0DF0E-63DB-B9E2-AB63-F1D37AAB6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topic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BCD233-07A3-63FB-24EA-B85C402E6B80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topic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scratch topics.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topic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Create new scratch topic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scratch topic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scratch topics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scratch topic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666867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D7F20-27DB-A359-6570-011A74A82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892C4-68BE-E07D-369E-F32FF09BF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/>
              <a:t> – capabilities (1)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CCE79-2778-E086-9335-C85D8A33C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9" y="1506060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List and call DSH resource management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api</a:t>
            </a:r>
            <a:endParaRPr lang="en-GB" sz="24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apps deployed from the DSH app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catalog</a:t>
            </a:r>
            <a:endParaRPr lang="en-GB" sz="24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bucket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buckets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certificate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certificates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env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Find values used in configurations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 image usage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login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Login via single sign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logout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Logout from single sign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manifest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 App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Catalog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 manifests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metric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 metric exports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platform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list and open platform resources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333333"/>
              </a:solidFill>
              <a:latin typeface="San Francisco"/>
            </a:endParaRPr>
          </a:p>
          <a:p>
            <a:pPr lvl="2" indent="0">
              <a:buNone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</p:txBody>
      </p:sp>
    </p:spTree>
    <p:extLst>
      <p:ext uri="{BB962C8B-B14F-4D97-AF65-F5344CB8AC3E}">
        <p14:creationId xmlns:p14="http://schemas.microsoft.com/office/powerpoint/2010/main" val="42406935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05115-BBE0-E1EF-2801-11DD16EC1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93EB8-20EB-C59C-6BDB-4E4CE2D68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A4F00-AE9F-4AF3-51B3-D10AD81C001B}"/>
              </a:ext>
            </a:extLst>
          </p:cNvPr>
          <p:cNvSpPr txBox="1"/>
          <p:nvPr/>
        </p:nvSpPr>
        <p:spPr>
          <a:xfrm>
            <a:off x="633600" y="1407381"/>
            <a:ext cx="11025000" cy="258532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list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used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vhosts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list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 options: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--started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started apps/services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--stopped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only stopped apps/services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--usage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Include the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vhost’s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usages</a:t>
            </a:r>
          </a:p>
        </p:txBody>
      </p:sp>
    </p:spTree>
    <p:extLst>
      <p:ext uri="{BB962C8B-B14F-4D97-AF65-F5344CB8AC3E}">
        <p14:creationId xmlns:p14="http://schemas.microsoft.com/office/powerpoint/2010/main" val="5271821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631A4-95FB-B4B2-8E3C-DA7E25E10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D879C-6E79-3B04-AC11-D605915B1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volume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08393-724B-55E2-BDC8-29E03F79F149}"/>
              </a:ext>
            </a:extLst>
          </p:cNvPr>
          <p:cNvSpPr txBox="1"/>
          <p:nvPr/>
        </p:nvSpPr>
        <p:spPr>
          <a:xfrm>
            <a:off x="633600" y="1407381"/>
            <a:ext cx="11025000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volume -h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Show, manage and list DSH volumes.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Usage: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volume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[OPTIONS] [COMMAND]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Commands: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create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Create new volume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delete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Delete volume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List volumes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show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Show volume configuration</a:t>
            </a:r>
          </a:p>
        </p:txBody>
      </p:sp>
    </p:spTree>
    <p:extLst>
      <p:ext uri="{BB962C8B-B14F-4D97-AF65-F5344CB8AC3E}">
        <p14:creationId xmlns:p14="http://schemas.microsoft.com/office/powerpoint/2010/main" val="659661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D1ACF-0595-7EE5-ECC9-4F87B0812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FFF20-6FED-90AA-4BF2-081732617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/>
              <a:t>– generic options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A195E6-E8D7-94D8-18B9-0FC107013A67}"/>
              </a:ext>
            </a:extLst>
          </p:cNvPr>
          <p:cNvSpPr txBox="1"/>
          <p:nvPr/>
        </p:nvSpPr>
        <p:spPr>
          <a:xfrm>
            <a:off x="633600" y="1407381"/>
            <a:ext cx="11025000" cy="341632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--dry-run     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Execute in dry-run mode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--force       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Force changes without confirmation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--password-file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&lt;FILE&gt;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Provide target password file name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-p, --platform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&lt;PLATFORM&gt;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Provide target platform [possible values: ...]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-t, --tenant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&lt;TENANT&gt;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Provide target tenant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-h, --help        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Print help (see more with '--help')</a:t>
            </a:r>
          </a:p>
          <a:p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Output options: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-o, --output-format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&lt;FORMAT&gt;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Set output format [possible values:...]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-q, --quiet         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Run in quiet mode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-v, --verbosity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&lt;VERBOSITY&gt;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Set verbosity level [possible values: ...]</a:t>
            </a:r>
          </a:p>
        </p:txBody>
      </p:sp>
    </p:spTree>
    <p:extLst>
      <p:ext uri="{BB962C8B-B14F-4D97-AF65-F5344CB8AC3E}">
        <p14:creationId xmlns:p14="http://schemas.microsoft.com/office/powerpoint/2010/main" val="732608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83863-D04B-DAEB-9ACD-43F1A4FFE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E5D3D-716C-5742-65D2-0DDBB98FB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/>
              <a:t>– special options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502276-2E01-2452-98F0-9467F90A9DF0}"/>
              </a:ext>
            </a:extLst>
          </p:cNvPr>
          <p:cNvSpPr txBox="1"/>
          <p:nvPr/>
        </p:nvSpPr>
        <p:spPr>
          <a:xfrm>
            <a:off x="633600" y="1407381"/>
            <a:ext cx="11025000" cy="48013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Special options: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--authentication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&lt;METHOD&gt; </a:t>
            </a:r>
          </a:p>
          <a:p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Controls authentication [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robot,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single-sign-on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--browser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&lt;METHOD&gt;    </a:t>
            </a:r>
          </a:p>
          <a:p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Controls browser behaviour [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instruct, open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-e, --environment-variable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&lt;ENV_VAR=value&gt;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Set environment variable from the command line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--env-vars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List all environment variables and their value (if set)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--generate-autocomplete-file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&lt;SHELL&gt;</a:t>
            </a:r>
          </a:p>
          <a:p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Generate an autocomplete file [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bash, elvish, fish,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powershell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--log-level </a:t>
            </a:r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&lt;LEVEL&gt;    </a:t>
            </a:r>
          </a:p>
          <a:p>
            <a:r>
              <a:rPr lang="en-GB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Set logging level [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off, error, warn, info, debug, trace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--suppress-exit-status 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Always return exit status 0 (also when an error occurred)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--version  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Print version of the tool and some dependencies </a:t>
            </a:r>
          </a:p>
        </p:txBody>
      </p:sp>
    </p:spTree>
    <p:extLst>
      <p:ext uri="{BB962C8B-B14F-4D97-AF65-F5344CB8AC3E}">
        <p14:creationId xmlns:p14="http://schemas.microsoft.com/office/powerpoint/2010/main" val="17679299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853E1-B10B-B773-989E-18F7EF030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9D74E-523E-A28C-A4B3-ACDC374A6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219" y="1032387"/>
            <a:ext cx="10106171" cy="3893574"/>
          </a:xfrm>
        </p:spPr>
        <p:txBody>
          <a:bodyPr/>
          <a:lstStyle/>
          <a:p>
            <a:br>
              <a:rPr lang="en-NL" dirty="0"/>
            </a:br>
            <a:r>
              <a:rPr lang="en-NL" sz="4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rtfm</a:t>
            </a:r>
            <a:br>
              <a:rPr lang="en-NL" sz="48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NL" dirty="0"/>
            </a:br>
            <a:br>
              <a:rPr lang="en-NL" dirty="0"/>
            </a:br>
            <a:endParaRPr lang="en-NL" sz="3600" dirty="0"/>
          </a:p>
        </p:txBody>
      </p:sp>
    </p:spTree>
    <p:extLst>
      <p:ext uri="{BB962C8B-B14F-4D97-AF65-F5344CB8AC3E}">
        <p14:creationId xmlns:p14="http://schemas.microsoft.com/office/powerpoint/2010/main" val="996440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644F5-B286-98C0-5426-9037728EE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38722-2266-9F35-941E-966592F27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/>
              <a:t> – capabilities (2)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801A-CF52-80C7-FF24-E3D2708D1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9" y="1506060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proxy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Kafka proxies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secret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secrets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service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services deployed on the DSH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setting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dsh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stream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internal and public managed streams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target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dsh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 target configurations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tenant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 and manage tenants on the DSH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token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Request DSH tokens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topic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scratch topics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vhost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vhost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 usage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volume</a:t>
            </a:r>
            <a:r>
              <a:rPr lang="en-GB" sz="2400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Show, manage and list DSH volumes</a:t>
            </a:r>
          </a:p>
          <a:p>
            <a:pPr lvl="2" indent="0">
              <a:buNone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</p:txBody>
      </p:sp>
    </p:spTree>
    <p:extLst>
      <p:ext uri="{BB962C8B-B14F-4D97-AF65-F5344CB8AC3E}">
        <p14:creationId xmlns:p14="http://schemas.microsoft.com/office/powerpoint/2010/main" val="1687551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B1C16-5AF8-5740-9D77-ACAB77C8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7708"/>
            <a:ext cx="10922400" cy="1051570"/>
          </a:xfrm>
        </p:spPr>
        <p:txBody>
          <a:bodyPr/>
          <a:lstStyle/>
          <a:p>
            <a:r>
              <a:rPr lang="en-NL" b="1" dirty="0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NL" dirty="0"/>
              <a:t> – installation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F3EA1E-D1BC-E174-56DB-BFE0EF9005DD}"/>
              </a:ext>
            </a:extLst>
          </p:cNvPr>
          <p:cNvSpPr txBox="1"/>
          <p:nvPr/>
        </p:nvSpPr>
        <p:spPr>
          <a:xfrm>
            <a:off x="1083977" y="1810360"/>
            <a:ext cx="8810652" cy="147732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git clone git@github.com:kpn-dsh/dsh-cli.git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cd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cargo install --path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D757F6-0D45-F733-4E78-6D94AA0F9AD1}"/>
              </a:ext>
            </a:extLst>
          </p:cNvPr>
          <p:cNvSpPr txBox="1"/>
          <p:nvPr/>
        </p:nvSpPr>
        <p:spPr>
          <a:xfrm>
            <a:off x="1083976" y="4022440"/>
            <a:ext cx="8810652" cy="263084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cargo install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Updating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crates.io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index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Downloaded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v0.8.0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Compiling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v0.8.0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Finished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`release` profile [optimized] target(s) in 6m 33s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Installing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/Users/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wilbert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/.cargo/bin/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Installed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package `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v0.8.0` (executable `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`)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A035DF-FD4A-3452-935F-6A5B8368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1259244"/>
            <a:ext cx="9315619" cy="29313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https://github.com/kpn-dsh/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-cli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None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 </a:t>
            </a:r>
          </a:p>
          <a:p>
            <a:pPr>
              <a:buNone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24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crates.io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/crates/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endParaRPr lang="en-GB" dirty="0">
              <a:solidFill>
                <a:srgbClr val="333333"/>
              </a:solidFill>
              <a:latin typeface="San Francisco"/>
            </a:endParaRPr>
          </a:p>
        </p:txBody>
      </p:sp>
    </p:spTree>
    <p:extLst>
      <p:ext uri="{BB962C8B-B14F-4D97-AF65-F5344CB8AC3E}">
        <p14:creationId xmlns:p14="http://schemas.microsoft.com/office/powerpoint/2010/main" val="992577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065F3-B9F0-F88C-7686-2FE2D8E0D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7B7B1-F68F-5E13-C0D6-2C2396F27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7708"/>
            <a:ext cx="10922400" cy="1051570"/>
          </a:xfrm>
        </p:spPr>
        <p:txBody>
          <a:bodyPr/>
          <a:lstStyle/>
          <a:p>
            <a:r>
              <a:rPr lang="en-NL" b="1" dirty="0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NL" dirty="0"/>
              <a:t> – installation (2)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AD7454-138E-C292-98B3-3A19BB05D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853" y="1231208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https://github.com/kpn-dsh/dsh-cli/releases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3333"/>
                </a:solidFill>
                <a:latin typeface="San Francisco"/>
              </a:rPr>
              <a:t>Pre-built binaries for </a:t>
            </a:r>
            <a:r>
              <a:rPr lang="en-GB" sz="2000" dirty="0" err="1">
                <a:solidFill>
                  <a:srgbClr val="333333"/>
                </a:solidFill>
                <a:latin typeface="San Francisco"/>
              </a:rPr>
              <a:t>macos</a:t>
            </a:r>
            <a:r>
              <a:rPr lang="en-GB" sz="2000" dirty="0">
                <a:solidFill>
                  <a:srgbClr val="333333"/>
                </a:solidFill>
                <a:latin typeface="San Francisco"/>
              </a:rPr>
              <a:t> and Linux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333333"/>
                </a:solidFill>
                <a:latin typeface="San Francisco"/>
              </a:rPr>
              <a:t>macos</a:t>
            </a:r>
            <a:r>
              <a:rPr lang="en-GB" sz="2000" dirty="0">
                <a:solidFill>
                  <a:srgbClr val="333333"/>
                </a:solidFill>
                <a:latin typeface="San Francisco"/>
              </a:rPr>
              <a:t> version signed with KPN developer certificate and notarized</a:t>
            </a:r>
          </a:p>
          <a:p>
            <a:pPr>
              <a:buNone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L" sz="32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L" sz="2400" dirty="0">
                <a:solidFill>
                  <a:srgbClr val="333333"/>
                </a:solidFill>
                <a:latin typeface="San Francisco"/>
              </a:rPr>
              <a:t>Installation via a package manager (</a:t>
            </a:r>
            <a:r>
              <a:rPr lang="en-NL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brew install</a:t>
            </a:r>
            <a:r>
              <a:rPr lang="en-NL" sz="2400" dirty="0">
                <a:solidFill>
                  <a:srgbClr val="333333"/>
                </a:solidFill>
                <a:latin typeface="San Francisco"/>
              </a:rPr>
              <a:t>) is still on the roadmap</a:t>
            </a:r>
            <a:endParaRPr lang="en-GB" sz="2400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lvl="2" indent="0">
              <a:buNone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40790-5ED8-6F8B-22C2-9849C1026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280" y="2221364"/>
            <a:ext cx="4922520" cy="319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9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E9E4D-38ED-D4FC-069C-3B11F0286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FBFDA-00EF-926E-C588-A9FBC728D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/>
              <a:t> – authentication &amp; authorization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FE4FE-77B1-5F56-16B3-E89D62C71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1377720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Robot password</a:t>
            </a:r>
            <a:endParaRPr lang="en-GB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Robot password stored on the system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Environment variable, password file, keychain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Actions not traceable to an individual user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Each platform tenant combination has a different password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Suitable for scripting and CI/CD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Single sign on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OAuth 2.0 / </a:t>
            </a:r>
            <a:r>
              <a:rPr lang="en-GB" sz="2400" dirty="0" err="1">
                <a:solidFill>
                  <a:srgbClr val="333333"/>
                </a:solidFill>
                <a:latin typeface="San Francisco"/>
              </a:rPr>
              <a:t>OpenId</a:t>
            </a:r>
            <a:r>
              <a:rPr lang="en-GB" sz="2400" dirty="0">
                <a:solidFill>
                  <a:srgbClr val="333333"/>
                </a:solidFill>
                <a:latin typeface="San Francisco"/>
              </a:rPr>
              <a:t> / Grip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No password needs to be stored (although an encrypted short-lived refresh-token is) 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Actions traceable to an individual user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User is authenticated for all platforms and tenants that he is authorized for</a:t>
            </a:r>
          </a:p>
          <a:p>
            <a:pPr marL="781200" lvl="2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Suitable for interactive use</a:t>
            </a:r>
          </a:p>
        </p:txBody>
      </p:sp>
    </p:spTree>
    <p:extLst>
      <p:ext uri="{BB962C8B-B14F-4D97-AF65-F5344CB8AC3E}">
        <p14:creationId xmlns:p14="http://schemas.microsoft.com/office/powerpoint/2010/main" val="2752259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D18DB-F45D-B181-60B6-BCC6C1A1B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14F89-8D54-ECBD-D739-CE6ADA26F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/>
              <a:t> – robot password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089E4-043A-5286-FD6A-97A75FC75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98" y="1288051"/>
            <a:ext cx="11445147" cy="274568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</a:rPr>
              <a:t>Environment variables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>
              <a:buNone/>
            </a:pPr>
            <a:endParaRPr lang="en-GB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San Francisco"/>
                <a:cs typeface="Courier New" panose="02070309020205020404" pitchFamily="49" charset="0"/>
              </a:rPr>
              <a:t>Keychain</a:t>
            </a:r>
            <a:endParaRPr lang="en-GB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None/>
            </a:pPr>
            <a:endParaRPr lang="en-GB" sz="2400" dirty="0">
              <a:solidFill>
                <a:srgbClr val="333333"/>
              </a:solidFill>
              <a:latin typeface="San Francisco"/>
            </a:endParaRPr>
          </a:p>
          <a:p>
            <a:pPr lvl="2" indent="0">
              <a:buNone/>
            </a:pPr>
            <a:endParaRPr lang="en-GB" sz="2400" dirty="0">
              <a:solidFill>
                <a:srgbClr val="333333"/>
              </a:solidFill>
              <a:latin typeface="San Francisc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DDAE53-97BF-2834-BA8A-679732C7A21F}"/>
              </a:ext>
            </a:extLst>
          </p:cNvPr>
          <p:cNvSpPr txBox="1"/>
          <p:nvPr/>
        </p:nvSpPr>
        <p:spPr>
          <a:xfrm>
            <a:off x="1104445" y="1873155"/>
            <a:ext cx="9424803" cy="147732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export DSH_CLI_PLATFORM=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nplz</a:t>
            </a:r>
            <a:b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export DSH_CLI_TENANT=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greenbox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-dev</a:t>
            </a:r>
            <a:b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export DSH_CLI_PASSWORD_FILE=../np-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lz-dsh.greenbox-dev.pwd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list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E96892-BCE9-4388-6A1E-1F9C679E0C28}"/>
              </a:ext>
            </a:extLst>
          </p:cNvPr>
          <p:cNvSpPr txBox="1"/>
          <p:nvPr/>
        </p:nvSpPr>
        <p:spPr>
          <a:xfrm>
            <a:off x="1104445" y="4093740"/>
            <a:ext cx="9424803" cy="17543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target create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nplz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greenbox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-dev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create new target configuration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enter password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target '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greenbox-dev@np-aws-lz-dsh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 created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list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379910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F24BF-20C5-2626-73B7-81D5ADD01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BBF13-59AA-145C-2BA4-878C3722A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/>
              <a:t> – single sign 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458-9F43-4F29-857E-E87E4145F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4396860"/>
            <a:ext cx="11445147" cy="49222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Login on another platform: </a:t>
            </a:r>
            <a:br>
              <a:rPr lang="en-GB" sz="2400" dirty="0">
                <a:solidFill>
                  <a:srgbClr val="333333"/>
                </a:solidFill>
                <a:latin typeface="San Francisco"/>
              </a:rPr>
            </a:b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login –-platform prod-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endParaRPr lang="en-GB" sz="2400" b="1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333333"/>
                </a:solidFill>
                <a:latin typeface="San Francisco"/>
              </a:rPr>
              <a:t>Logout</a:t>
            </a:r>
            <a:br>
              <a:rPr lang="en-GB" sz="2400" dirty="0">
                <a:solidFill>
                  <a:srgbClr val="333333"/>
                </a:solidFill>
                <a:latin typeface="San Francisco"/>
              </a:rPr>
            </a:b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sz="2400" b="1" dirty="0" err="1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sz="2400" b="1" dirty="0">
                <a:solidFill>
                  <a:srgbClr val="3333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logout</a:t>
            </a:r>
            <a:endParaRPr lang="en-GB" sz="2400" b="1" dirty="0">
              <a:solidFill>
                <a:srgbClr val="333333"/>
              </a:solidFill>
              <a:latin typeface="San Francisc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33333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8807-F693-0E5B-7E28-580849150C6A}"/>
              </a:ext>
            </a:extLst>
          </p:cNvPr>
          <p:cNvSpPr txBox="1"/>
          <p:nvPr/>
        </p:nvSpPr>
        <p:spPr>
          <a:xfrm>
            <a:off x="633600" y="1407381"/>
            <a:ext cx="9725052" cy="286232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list</a:t>
            </a:r>
          </a:p>
          <a:p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please log in to platform np-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using the '</a:t>
            </a:r>
            <a:r>
              <a:rPr lang="en-GB" dirty="0" err="1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solidFill>
                  <a:srgbClr val="00AA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login' command</a:t>
            </a:r>
          </a:p>
          <a:p>
            <a:r>
              <a:rPr lang="en-GB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 is not authenticated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login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login to platform np-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endParaRPr lang="en-GB" dirty="0">
              <a:solidFill>
                <a:schemeClr val="bg1">
                  <a:lumMod val="6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opening login page for platform np-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aws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lz-dsh</a:t>
            </a:r>
            <a:endParaRPr lang="en-GB" dirty="0">
              <a:solidFill>
                <a:schemeClr val="bg1">
                  <a:lumMod val="6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you are logged in as schel104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authorized tenants: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ajuc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greenbox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-dev, ...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dsh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service list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244113011"/>
      </p:ext>
    </p:extLst>
  </p:cSld>
  <p:clrMapOvr>
    <a:masterClrMapping/>
  </p:clrMapOvr>
</p:sld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3DDE6F8-3222-B445-89AE-AE3D44D61716}">
  <we:reference id="f1abd87f-a3ba-42fb-91d5-100000000000" version="1.0.0.7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30C677CC08D0479C51B95C68C4556A" ma:contentTypeVersion="15" ma:contentTypeDescription="Create a new document." ma:contentTypeScope="" ma:versionID="9e609192833c1628ac295bba072dac20">
  <xsd:schema xmlns:xsd="http://www.w3.org/2001/XMLSchema" xmlns:xs="http://www.w3.org/2001/XMLSchema" xmlns:p="http://schemas.microsoft.com/office/2006/metadata/properties" xmlns:ns2="cbc432d1-7015-4f33-b6a5-d80ed5df3039" xmlns:ns3="878979bd-e5b5-4458-9486-c3f1fad67d66" targetNamespace="http://schemas.microsoft.com/office/2006/metadata/properties" ma:root="true" ma:fieldsID="92e39967dbe7a49c60dd65671422eaeb" ns2:_="" ns3:_="">
    <xsd:import namespace="cbc432d1-7015-4f33-b6a5-d80ed5df3039"/>
    <xsd:import namespace="878979bd-e5b5-4458-9486-c3f1fad67d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c432d1-7015-4f33-b6a5-d80ed5df30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5f1879e-4599-40ca-b4bd-4762df11a6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979bd-e5b5-4458-9486-c3f1fad67d6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973e0ec-e341-4f99-a6da-086c12dd3780}" ma:internalName="TaxCatchAll" ma:showField="CatchAllData" ma:web="878979bd-e5b5-4458-9486-c3f1fad67d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c432d1-7015-4f33-b6a5-d80ed5df3039">
      <Terms xmlns="http://schemas.microsoft.com/office/infopath/2007/PartnerControls"/>
    </lcf76f155ced4ddcb4097134ff3c332f>
    <TaxCatchAll xmlns="878979bd-e5b5-4458-9486-c3f1fad67d66" xsi:nil="true"/>
    <SharedWithUsers xmlns="878979bd-e5b5-4458-9486-c3f1fad67d66">
      <UserInfo>
        <DisplayName>Maasdam, Michael</DisplayName>
        <AccountId>355</AccountId>
        <AccountType/>
      </UserInfo>
      <UserInfo>
        <DisplayName>Rienks, Rutger</DisplayName>
        <AccountId>14</AccountId>
        <AccountType/>
      </UserInfo>
      <UserInfo>
        <DisplayName>Visser, Sjoerd</DisplayName>
        <AccountId>376</AccountId>
        <AccountType/>
      </UserInfo>
      <UserInfo>
        <DisplayName>Luijten, Guido</DisplayName>
        <AccountId>270</AccountId>
        <AccountType/>
      </UserInfo>
      <UserInfo>
        <DisplayName>Meer, Sven van der</DisplayName>
        <AccountId>21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67C9BC1-01AF-4692-A890-0BA44EA847FF}">
  <ds:schemaRefs>
    <ds:schemaRef ds:uri="878979bd-e5b5-4458-9486-c3f1fad67d66"/>
    <ds:schemaRef ds:uri="cbc432d1-7015-4f33-b6a5-d80ed5df303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2E9527F-E82B-448F-8A30-97E6B39E96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8F952D-E098-49A3-8E35-FEF88893BBB9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878979bd-e5b5-4458-9486-c3f1fad67d66"/>
    <ds:schemaRef ds:uri="cbc432d1-7015-4f33-b6a5-d80ed5df3039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d2dc6f62-bb58-4b94-b6ca-9af54699d31b}" enabled="1" method="Standard" siteId="{d7790549-8c35-40ea-ad75-954ac3e86be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22102</TotalTime>
  <Words>2193</Words>
  <Application>Microsoft Macintosh PowerPoint</Application>
  <PresentationFormat>Widescreen</PresentationFormat>
  <Paragraphs>429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Arial</vt:lpstr>
      <vt:lpstr>Calibri</vt:lpstr>
      <vt:lpstr>Calibri Light</vt:lpstr>
      <vt:lpstr>Courier New</vt:lpstr>
      <vt:lpstr>KPN Accent Light</vt:lpstr>
      <vt:lpstr>KPN Metric</vt:lpstr>
      <vt:lpstr>KPN Metric SemiBold</vt:lpstr>
      <vt:lpstr>San Francisco</vt:lpstr>
      <vt:lpstr>Symbol</vt:lpstr>
      <vt:lpstr>KPN 2020 - Shape combi</vt:lpstr>
      <vt:lpstr>Custom Design</vt:lpstr>
      <vt:lpstr> dsh-cli   </vt:lpstr>
      <vt:lpstr>dsh – command line interface / cli</vt:lpstr>
      <vt:lpstr>dsh – capabilities (1)</vt:lpstr>
      <vt:lpstr>dsh – capabilities (2)</vt:lpstr>
      <vt:lpstr>dsh – installation (1)</vt:lpstr>
      <vt:lpstr>dsh – installation (2)</vt:lpstr>
      <vt:lpstr>dsh – authentication &amp; authorization</vt:lpstr>
      <vt:lpstr>dsh – robot password</vt:lpstr>
      <vt:lpstr>dsh – single sign on</vt:lpstr>
      <vt:lpstr>dsh --help</vt:lpstr>
      <vt:lpstr>dsh api</vt:lpstr>
      <vt:lpstr>dsh app</vt:lpstr>
      <vt:lpstr>dsh bucket</vt:lpstr>
      <vt:lpstr>dsh certificate</vt:lpstr>
      <vt:lpstr>dsh env</vt:lpstr>
      <vt:lpstr>dsh image</vt:lpstr>
      <vt:lpstr>dsh manifest</vt:lpstr>
      <vt:lpstr>dsh metric</vt:lpstr>
      <vt:lpstr>dsh platform (1)</vt:lpstr>
      <vt:lpstr>dsh platform (2)</vt:lpstr>
      <vt:lpstr>dsh proxy</vt:lpstr>
      <vt:lpstr>dsh secret</vt:lpstr>
      <vt:lpstr>dsh service</vt:lpstr>
      <vt:lpstr>dsh setting</vt:lpstr>
      <vt:lpstr>dsh stream</vt:lpstr>
      <vt:lpstr>dsh target</vt:lpstr>
      <vt:lpstr>dsh tenant</vt:lpstr>
      <vt:lpstr>dsh token</vt:lpstr>
      <vt:lpstr>dsh topic</vt:lpstr>
      <vt:lpstr>dsh vhost</vt:lpstr>
      <vt:lpstr>dsh volume</vt:lpstr>
      <vt:lpstr>dsh – generic options</vt:lpstr>
      <vt:lpstr>dsh – special options</vt:lpstr>
      <vt:lpstr> rtfm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Kollenstart, M. (Maarten)</dc:creator>
  <cp:lastModifiedBy>Schelvis, Wilbert</cp:lastModifiedBy>
  <cp:revision>52</cp:revision>
  <dcterms:created xsi:type="dcterms:W3CDTF">2021-07-13T10:16:47Z</dcterms:created>
  <dcterms:modified xsi:type="dcterms:W3CDTF">2025-12-01T13:04:17Z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2dc6f62-bb58-4b94-b6ca-9af54699d31b_Enabled">
    <vt:lpwstr>true</vt:lpwstr>
  </property>
  <property fmtid="{D5CDD505-2E9C-101B-9397-08002B2CF9AE}" pid="3" name="MSIP_Label_d2dc6f62-bb58-4b94-b6ca-9af54699d31b_SetDate">
    <vt:lpwstr>2021-07-13T10:17:00Z</vt:lpwstr>
  </property>
  <property fmtid="{D5CDD505-2E9C-101B-9397-08002B2CF9AE}" pid="4" name="MSIP_Label_d2dc6f62-bb58-4b94-b6ca-9af54699d31b_Method">
    <vt:lpwstr>Standard</vt:lpwstr>
  </property>
  <property fmtid="{D5CDD505-2E9C-101B-9397-08002B2CF9AE}" pid="5" name="MSIP_Label_d2dc6f62-bb58-4b94-b6ca-9af54699d31b_Name">
    <vt:lpwstr>d2dc6f62-bb58-4b94-b6ca-9af54699d31b</vt:lpwstr>
  </property>
  <property fmtid="{D5CDD505-2E9C-101B-9397-08002B2CF9AE}" pid="6" name="MSIP_Label_d2dc6f62-bb58-4b94-b6ca-9af54699d31b_SiteId">
    <vt:lpwstr>d7790549-8c35-40ea-ad75-954ac3e86be8</vt:lpwstr>
  </property>
  <property fmtid="{D5CDD505-2E9C-101B-9397-08002B2CF9AE}" pid="7" name="MSIP_Label_d2dc6f62-bb58-4b94-b6ca-9af54699d31b_ActionId">
    <vt:lpwstr>7b15ef0c-e071-437b-b4d3-1dca1f2cc164</vt:lpwstr>
  </property>
  <property fmtid="{D5CDD505-2E9C-101B-9397-08002B2CF9AE}" pid="8" name="MSIP_Label_d2dc6f62-bb58-4b94-b6ca-9af54699d31b_ContentBits">
    <vt:lpwstr>0</vt:lpwstr>
  </property>
  <property fmtid="{D5CDD505-2E9C-101B-9397-08002B2CF9AE}" pid="9" name="ContentTypeId">
    <vt:lpwstr>0x0101008230C677CC08D0479C51B95C68C4556A</vt:lpwstr>
  </property>
  <property fmtid="{D5CDD505-2E9C-101B-9397-08002B2CF9AE}" pid="10" name="MediaServiceImageTags">
    <vt:lpwstr/>
  </property>
</Properties>
</file>