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A9FF7AE-8781-405F-B46A-7719A10DBD4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B5926CE-96E7-47A4-8004-83A799B0293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6069C64-37B5-4426-9C92-F02594FB7E13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DE91A81-43BA-4F5B-9B0E-D147A4AA0B02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9B05007-B637-47D4-A1D4-64B6F05A13F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D28978B-A88E-4C40-8C18-E406254E21A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3D30371-4D44-4925-9BD6-D813463B17B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641A1DC-487F-4CBA-AF43-86F7AFFF195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3E5362F-39CF-4150-B30E-A4C48E20210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557CD59-CE11-47F8-B68A-4B219383B6F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2A08ADB-E26D-458A-A595-47385832682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90125BC-116F-4C73-971F-F7F47C5907B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A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AU" sz="4400" spc="-1" strike="noStrike">
                <a:latin typeface="Arial"/>
              </a:rPr>
              <a:t>Click to edit the title text format</a:t>
            </a:r>
            <a:endParaRPr b="0" lang="en-A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AU" sz="3200" spc="-1" strike="noStrike">
                <a:latin typeface="Arial"/>
              </a:rPr>
              <a:t>Click to edit the outline text format</a:t>
            </a:r>
            <a:endParaRPr b="0" lang="en-A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AU" sz="2800" spc="-1" strike="noStrike">
                <a:latin typeface="Arial"/>
              </a:rPr>
              <a:t>Second Outline Level</a:t>
            </a:r>
            <a:endParaRPr b="0" lang="en-A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AU" sz="2400" spc="-1" strike="noStrike">
                <a:latin typeface="Arial"/>
              </a:rPr>
              <a:t>Third Outline Level</a:t>
            </a:r>
            <a:endParaRPr b="0" lang="en-A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AU" sz="2000" spc="-1" strike="noStrike">
                <a:latin typeface="Arial"/>
              </a:rPr>
              <a:t>Fourth Outline Level</a:t>
            </a:r>
            <a:endParaRPr b="0" lang="en-A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AU" sz="2000" spc="-1" strike="noStrike">
                <a:latin typeface="Arial"/>
              </a:rPr>
              <a:t>Fifth Outline Level</a:t>
            </a:r>
            <a:endParaRPr b="0" lang="en-A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AU" sz="2000" spc="-1" strike="noStrike">
                <a:latin typeface="Arial"/>
              </a:rPr>
              <a:t>Sixth Outline Level</a:t>
            </a:r>
            <a:endParaRPr b="0" lang="en-A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AU" sz="2000" spc="-1" strike="noStrike">
                <a:latin typeface="Arial"/>
              </a:rPr>
              <a:t>Seventh Outline Level</a:t>
            </a:r>
            <a:endParaRPr b="0" lang="en-AU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en-AU" sz="1400" spc="-1" strike="noStrike">
                <a:latin typeface="Times New Roman"/>
              </a:defRPr>
            </a:lvl1pPr>
          </a:lstStyle>
          <a:p>
            <a:r>
              <a:rPr b="0" lang="en-AU" sz="1400" spc="-1" strike="noStrike">
                <a:latin typeface="Times New Roman"/>
              </a:rPr>
              <a:t>&lt;date/time&gt;</a:t>
            </a:r>
            <a:endParaRPr b="0" lang="en-AU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en-AU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en-AU" sz="1400" spc="-1" strike="noStrike">
                <a:latin typeface="Times New Roman"/>
              </a:rPr>
              <a:t>&lt;footer&gt;</a:t>
            </a:r>
            <a:endParaRPr b="0" lang="en-AU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en-AU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7FB99F8E-932F-47E0-ADF1-F9B6C5633D5C}" type="slidenum">
              <a:rPr b="0" lang="en-AU" sz="1400" spc="-1" strike="noStrike">
                <a:latin typeface="Times New Roman"/>
              </a:rPr>
              <a:t>&lt;number&gt;</a:t>
            </a:fld>
            <a:endParaRPr b="0" lang="en-A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AU" sz="44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A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contact emailemail@email.com</a:t>
            </a: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LibreOffice/7.3.7.2$Linux_X86_64 LibreOffice_project/30$Build-2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2023-05-02T09:22:35Z</dcterms:created>
  <dc:creator/>
  <dc:description/>
  <dc:language>en-AU</dc:language>
  <cp:lastModifiedBy/>
  <dcterms:modified xsi:type="dcterms:W3CDTF">2023-05-02T09:23:17Z</dcterms:modified>
  <cp:revision>1</cp:revision>
  <dc:subject/>
  <dc:title/>
</cp:coreProperties>
</file>