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04"/>
  </p:normalViewPr>
  <p:slideViewPr>
    <p:cSldViewPr snapToGrid="0" snapToObjects="1">
      <p:cViewPr varScale="1">
        <p:scale>
          <a:sx n="114" d="100"/>
          <a:sy n="114" d="100"/>
        </p:scale>
        <p:origin x="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452C6A-63CA-9745-BAFE-5A58A4DA78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90329B9-D3FD-454B-9EC8-C29D5A0E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9C08B4-9145-E649-92B9-4D8C757E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6EDFAD-D6D6-834C-B4E1-CF01E5E0D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806846-92A7-4C4C-8B76-E5E04BFFC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09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9D9156-BF3F-4046-86D0-3B95C36D9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88B92C9-83D6-0E41-B004-6F17FAFE21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CE39E5-5FD2-1646-8C45-991C8516D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545544-3F60-E543-A325-E8492247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24592B-2C07-9547-92CA-4308E997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34394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D911573-B41B-A140-BAAD-C4BF61A567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04CEAD0-8170-B24A-B3AB-BA77746D0C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47052B-E462-5B4C-806C-AF1826EF7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9A13FF-854E-D348-8E6A-5E98E02D5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052BA5-6655-4A45-980E-4675F8EA5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33944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5B865E-EE09-0B45-AE6A-95CADBE79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E0BF16-BE29-A34B-8477-8146095FA6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53EB1D-0D27-A44E-AE4F-6C9120DF9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262470-8C14-F64D-94A6-27FFA2EE8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553F96-2331-2F47-96E4-0F5ABC10B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7729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2BD429-B163-084B-89EF-1C0B728EF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C38F5A-F642-0747-98B6-8653B65D40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1687F7-A149-BB44-81C1-13EEE0208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2679E7-8345-AA43-83C4-98E930FE3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C00355-FE24-F443-8106-8189D6440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6928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B2370-7454-AF41-8CB0-FE5484CE9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43A3BA-C5CD-0141-A09E-883F77B48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69CA020-0503-6347-A67C-61229A19D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A4BC96-AE70-4143-A119-DA9A1FCA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EFD38CD-9E2E-2948-A4C6-782E25312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1B6D23-A8A2-AB46-A9A2-6CFAA2617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8362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23BAD5-BF13-1743-9230-AD482193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A0CCB8-D71F-D045-A028-21F54E4214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4742FE-2BAF-804D-BE88-37CB640FF9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711539E-0D37-2B4E-98C4-7D39E35F5A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4E5688A-394A-664E-8B56-E917162AB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8564744-C482-0044-BDEA-0D476401C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A77DA27-31E8-164C-9D0F-D12750556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8567223-8CA8-6641-9637-889B825CC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8876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3CE2FA-5785-894D-9162-8DB8A5594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7C79A37-D4B6-1647-A9A2-9125B5843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1E4408-0603-FF45-A85C-1665863B3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3FF0A76-B090-0040-829A-65A70C833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12879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3BD9F93-FA79-0B44-8114-38238CE62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54960B-F5BE-5F4D-B230-BA945599C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05EB51-2331-F04C-B007-E85031B77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1634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B8683B-5DFC-0741-8E1B-72048AEC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A94F1E-5C1B-304B-AAF2-4508B9AC6F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A6FBB34-A1A1-F046-87B4-EC9E14E3D2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217B8C-BCF3-F446-8746-F484E3C46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84DD80-DB56-1544-BDE3-030C77D31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E7F2D7-8326-1D4E-8119-27D60312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5069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FF438D-A5BF-5E48-8A8E-14478406A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195DAE9-E8A8-154B-A9BF-73CF36370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5F3857C-3D4B-CA45-B960-1397F3216A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1ED928-A1D7-0A47-A4A3-70A8993E9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437C0E-12EC-F84D-BF1B-8479E7BD5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EC20F4-3C9F-2C4C-B905-B8EA4A700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2552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A18C08E-CB1E-3540-83C4-A2AF1E4E6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8D2DB9-C199-BD48-87AA-A1CC3BF283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03ADEF-43D0-4E4D-A13C-0404C07B40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D3AC8-2E93-F24D-AB30-A26740167A4A}" type="datetimeFigureOut">
              <a:rPr kumimoji="1" lang="zh-CN" altLang="en-US" smtClean="0"/>
              <a:t>2024/1/14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EFC5CC-2B6B-C84F-ADE0-253825D4CD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B15C00-8241-DD45-AC2A-AD4BDAC8D2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61BCF-542C-D648-B8AC-CCE93C7A899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2968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02AFB1-BE52-B342-AA0C-75D78AAABA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CN" dirty="0"/>
              <a:t>.pptx file for test 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1F14A0-4151-8E4D-9D55-D957FDBBA6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zh-CN" dirty="0"/>
              <a:t>This is a </a:t>
            </a:r>
            <a:r>
              <a:rPr kumimoji="1" lang="en-US" altLang="zh-CN" dirty="0" err="1"/>
              <a:t>file.pptx</a:t>
            </a:r>
            <a:r>
              <a:rPr kumimoji="1" lang="en-US" altLang="zh-CN" dirty="0"/>
              <a:t> file for test how to add invisible</a:t>
            </a:r>
            <a:r>
              <a:rPr kumimoji="1" lang="zh-CN" altLang="en-US" dirty="0"/>
              <a:t> </a:t>
            </a:r>
            <a:r>
              <a:rPr kumimoji="1" lang="en-US" altLang="zh-CN" dirty="0"/>
              <a:t>watermark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068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02AFB1-BE52-B342-AA0C-75D78AAABA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CN" dirty="0"/>
              <a:t>This</a:t>
            </a:r>
            <a:r>
              <a:rPr kumimoji="1" lang="zh-CN" altLang="en-US" dirty="0"/>
              <a:t> </a:t>
            </a:r>
            <a:r>
              <a:rPr kumimoji="1" lang="en-US" altLang="zh-CN" dirty="0"/>
              <a:t>is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second</a:t>
            </a:r>
            <a:r>
              <a:rPr kumimoji="1" lang="zh-CN" altLang="en-US" dirty="0"/>
              <a:t> </a:t>
            </a:r>
            <a:r>
              <a:rPr kumimoji="1" lang="en-US" altLang="zh-CN" dirty="0"/>
              <a:t>page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1F14A0-4151-8E4D-9D55-D957FDBBA6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zh-CN" dirty="0"/>
              <a:t>Hello</a:t>
            </a:r>
            <a:r>
              <a:rPr kumimoji="1" lang="zh-CN" altLang="en-US" dirty="0"/>
              <a:t> </a:t>
            </a:r>
            <a:r>
              <a:rPr kumimoji="1" lang="en-US" altLang="zh-CN"/>
              <a:t>world!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6946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</Words>
  <Application>Microsoft Macintosh PowerPoint</Application>
  <PresentationFormat>宽屏</PresentationFormat>
  <Paragraphs>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.pptx file for test </vt:lpstr>
      <vt:lpstr>This is the second page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.pptx file for test </dc:title>
  <dc:creator>郭 飞</dc:creator>
  <cp:lastModifiedBy>郭 飞</cp:lastModifiedBy>
  <cp:revision>4</cp:revision>
  <dcterms:created xsi:type="dcterms:W3CDTF">2024-01-14T12:41:33Z</dcterms:created>
  <dcterms:modified xsi:type="dcterms:W3CDTF">2024-01-14T12:43:21Z</dcterms:modified>
</cp:coreProperties>
</file>