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png" ContentType="image/png"/>
  <Default Extension="jpeg" ContentType="image/jpeg"/>
  <Override PartName="/_rels/.rels" ContentType="application/vnd.openxmlformats-package.relationships+xml"/>
  <Override PartName="/docProps/core.xml" ContentType="application/vnd.openxmlformats-package.core-properties+xml"/>
  <Override PartName="/docProps/app.xml" ContentType="application/vnd.openxmlformats-officedocument.extended-properties+xml"/>
  <Override PartName="/ppt/_rels/presentation.xml.rels" ContentType="application/vnd.openxmlformats-package.relationships+xml"/>
  <Override PartName="/ppt/presentation.xml" ContentType="application/vnd.openxmlformats-officedocument.presentationml.presentation.main+xml"/>
  <Override PartName="/ppt/slideMasters/_rels/slideMaster3.xml.rels" ContentType="application/vnd.openxmlformats-package.relationships+xml"/>
  <Override PartName="/ppt/slideMasters/_rels/slideMaster2.xml.rels" ContentType="application/vnd.openxmlformats-package.relationships+xml"/>
  <Override PartName="/ppt/slideMasters/_rels/slideMaster1.xml.rels" ContentType="application/vnd.openxmlformats-package.relationship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presProps.xml" ContentType="application/vnd.openxmlformats-officedocument.presentationml.presProp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slideLayouts/_rels/slideLayout4.xml.rels" ContentType="application/vnd.openxmlformats-package.relationships+xml"/>
  <Override PartName="/ppt/slideLayouts/_rels/slideLayout3.xml.rels" ContentType="application/vnd.openxmlformats-package.relationships+xml"/>
  <Override PartName="/ppt/slideLayouts/_rels/slideLayout2.xml.rels" ContentType="application/vnd.openxmlformats-package.relationships+xml"/>
  <Override PartName="/ppt/slideLayouts/_rels/slideLayout1.xml.rels" ContentType="application/vnd.openxmlformats-package.relationship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s/slide1.xml" ContentType="application/vnd.openxmlformats-officedocument.presentationml.slide+xml"/>
  <Override PartName="/ppt/slides/_rels/slide5.xml.rels" ContentType="application/vnd.openxmlformats-package.relationships+xml"/>
  <Override PartName="/ppt/slides/_rels/slide4.xml.rels" ContentType="application/vnd.openxmlformats-package.relationships+xml"/>
  <Override PartName="/ppt/slides/_rels/slide3.xml.rels" ContentType="application/vnd.openxmlformats-package.relationships+xml"/>
  <Override PartName="/ppt/slides/_rels/slide2.xml.rels" ContentType="application/vnd.openxmlformats-package.relationships+xml"/>
  <Override PartName="/ppt/slides/_rels/slide1.xml.rels" ContentType="application/vnd.openxmlformats-package.relationships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sldMasterIdLst>
    <p:sldMasterId id="2147483648" r:id="rId2"/>
    <p:sldMasterId id="2147483650" r:id="rId3"/>
    <p:sldMasterId id="2147483653" r:id="rId4"/>
  </p:sldMasterIdLst>
  <p:sldIdLst>
    <p:sldId id="256" r:id="rId5"/>
    <p:sldId id="257" r:id="rId6"/>
    <p:sldId id="258" r:id="rId7"/>
    <p:sldId id="259" r:id="rId8"/>
    <p:sldId id="260" r:id="rId9"/>
  </p:sldIdLst>
  <p:sldSz cx="10080625" cy="5670550"/>
  <p:notesSz cx="7559675" cy="10691813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/>
</p:presentationPr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slideMaster" Target="slideMasters/slideMaster2.xml"/><Relationship Id="rId4" Type="http://schemas.openxmlformats.org/officeDocument/2006/relationships/slideMaster" Target="slideMasters/slideMaster3.xml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7" Type="http://schemas.openxmlformats.org/officeDocument/2006/relationships/slide" Target="slides/slide3.xml"/><Relationship Id="rId8" Type="http://schemas.openxmlformats.org/officeDocument/2006/relationships/slide" Target="slides/slide4.xml"/><Relationship Id="rId9" Type="http://schemas.openxmlformats.org/officeDocument/2006/relationships/slide" Target="slides/slide5.xml"/><Relationship Id="rId10" Type="http://schemas.openxmlformats.org/officeDocument/2006/relationships/presProps" Target="presProps.xml"/>
</Relationship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Midnight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laceHolder 1"/>
          <p:cNvSpPr>
            <a:spLocks noGrp="1"/>
          </p:cNvSpPr>
          <p:nvPr>
            <p:ph type="title"/>
          </p:nvPr>
        </p:nvSpPr>
        <p:spPr>
          <a:xfrm>
            <a:off x="2700000" y="1485000"/>
            <a:ext cx="4680000" cy="16200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 anchorCtr="1">
            <a:noAutofit/>
          </a:bodyPr>
          <a:p>
            <a:pPr indent="0" algn="ctr">
              <a:buNone/>
            </a:pPr>
            <a:endParaRPr b="1" lang="en-US" sz="2700" strike="noStrike" u="none">
              <a:solidFill>
                <a:srgbClr val="2c3e50"/>
              </a:solidFill>
              <a:uFillTx/>
              <a:latin typeface="Source Sans Pro Black"/>
            </a:endParaRPr>
          </a:p>
        </p:txBody>
      </p:sp>
      <p:sp>
        <p:nvSpPr>
          <p:cNvPr id="9" name="PlaceHolder 2"/>
          <p:cNvSpPr>
            <a:spLocks noGrp="1"/>
          </p:cNvSpPr>
          <p:nvPr>
            <p:ph/>
          </p:nvPr>
        </p:nvSpPr>
        <p:spPr>
          <a:xfrm>
            <a:off x="3420000" y="3240000"/>
            <a:ext cx="6300000" cy="16200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Aft>
                <a:spcPts val="655"/>
              </a:spcAft>
              <a:buNone/>
            </a:pPr>
            <a:endParaRPr b="0" lang="en-US" sz="1500" strike="noStrike" u="none">
              <a:solidFill>
                <a:srgbClr val="ffffff"/>
              </a:solidFill>
              <a:uFillTx/>
              <a:latin typeface="Source Sans Pro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3"/>
          </p:nvPr>
        </p:nvSpPr>
        <p:spPr/>
        <p:txBody>
          <a:bodyPr/>
          <a:p>
            <a:fld id="{E306CF73-6986-476F-A925-78C13912569C}" type="slidenum">
              <a:t>&lt;#&gt;</a:t>
            </a:fld>
          </a:p>
        </p:txBody>
      </p:sp>
      <p:sp>
        <p:nvSpPr>
          <p:cNvPr id="6" name="PlaceHolder 5"/>
          <p:cNvSpPr>
            <a:spLocks noGrp="1"/>
          </p:cNvSpPr>
          <p:nvPr>
            <p:ph type="dt" idx="1"/>
          </p:nvPr>
        </p:nvSpPr>
        <p:spPr/>
        <p:txBody>
          <a:bodyPr/>
          <a:p>
            <a:r>
              <a:rPr lang="ja-JP"/>
              <a:t/>
            </a:r>
          </a:p>
        </p:txBody>
      </p:sp>
    </p:spTree>
  </p:cSld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Midnightblue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laceHolder 1"/>
          <p:cNvSpPr>
            <a:spLocks noGrp="1"/>
          </p:cNvSpPr>
          <p:nvPr>
            <p:ph type="title"/>
          </p:nvPr>
        </p:nvSpPr>
        <p:spPr>
          <a:xfrm>
            <a:off x="2700000" y="1485000"/>
            <a:ext cx="4680000" cy="16200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 anchorCtr="1">
            <a:noAutofit/>
          </a:bodyPr>
          <a:p>
            <a:pPr indent="0" algn="ctr">
              <a:buNone/>
            </a:pPr>
            <a:endParaRPr b="1" lang="en-US" sz="2700" strike="noStrike" u="none">
              <a:solidFill>
                <a:srgbClr val="2c3e50"/>
              </a:solidFill>
              <a:uFillTx/>
              <a:latin typeface="Source Sans Pro Black"/>
            </a:endParaRPr>
          </a:p>
        </p:txBody>
      </p:sp>
      <p:sp>
        <p:nvSpPr>
          <p:cNvPr id="18" name="PlaceHolder 2"/>
          <p:cNvSpPr>
            <a:spLocks noGrp="1"/>
          </p:cNvSpPr>
          <p:nvPr>
            <p:ph/>
          </p:nvPr>
        </p:nvSpPr>
        <p:spPr>
          <a:xfrm>
            <a:off x="3420000" y="3240000"/>
            <a:ext cx="6300000" cy="16200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Aft>
                <a:spcPts val="655"/>
              </a:spcAft>
              <a:buNone/>
            </a:pPr>
            <a:endParaRPr b="0" lang="en-US" sz="1500" strike="noStrike" u="none">
              <a:solidFill>
                <a:srgbClr val="ffffff"/>
              </a:solidFill>
              <a:uFillTx/>
              <a:latin typeface="Source Sans Pro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5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6"/>
          </p:nvPr>
        </p:nvSpPr>
        <p:spPr/>
        <p:txBody>
          <a:bodyPr/>
          <a:p>
            <a:fld id="{EA48D390-8686-4E37-AC28-A067B579EA15}" type="slidenum">
              <a:t>&lt;#&gt;</a:t>
            </a:fld>
          </a:p>
        </p:txBody>
      </p:sp>
      <p:sp>
        <p:nvSpPr>
          <p:cNvPr id="6" name="PlaceHolder 5"/>
          <p:cNvSpPr>
            <a:spLocks noGrp="1"/>
          </p:cNvSpPr>
          <p:nvPr>
            <p:ph type="dt" idx="4"/>
          </p:nvPr>
        </p:nvSpPr>
        <p:spPr/>
        <p:txBody>
          <a:bodyPr/>
          <a:p>
            <a:r>
              <a:rPr lang="ja-JP"/>
              <a:t/>
            </a:r>
          </a:p>
        </p:txBody>
      </p:sp>
    </p:spTree>
  </p:cSld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" preserve="1">
  <p:cSld name="Midnightblue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laceHolder 1"/>
          <p:cNvSpPr>
            <a:spLocks noGrp="1"/>
          </p:cNvSpPr>
          <p:nvPr>
            <p:ph type="title"/>
          </p:nvPr>
        </p:nvSpPr>
        <p:spPr>
          <a:xfrm>
            <a:off x="2700000" y="1485000"/>
            <a:ext cx="4680000" cy="16200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 anchorCtr="1">
            <a:noAutofit/>
          </a:bodyPr>
          <a:p>
            <a:pPr indent="0" algn="ctr">
              <a:buNone/>
            </a:pPr>
            <a:endParaRPr b="1" lang="en-US" sz="2700" strike="noStrike" u="none">
              <a:solidFill>
                <a:srgbClr val="2c3e50"/>
              </a:solidFill>
              <a:uFillTx/>
              <a:latin typeface="Source Sans Pro Black"/>
            </a:endParaRPr>
          </a:p>
        </p:txBody>
      </p:sp>
      <p:sp>
        <p:nvSpPr>
          <p:cNvPr id="20" name="PlaceHolder 2"/>
          <p:cNvSpPr>
            <a:spLocks noGrp="1"/>
          </p:cNvSpPr>
          <p:nvPr>
            <p:ph type="subTitle"/>
          </p:nvPr>
        </p:nvSpPr>
        <p:spPr>
          <a:xfrm>
            <a:off x="3420000" y="3240000"/>
            <a:ext cx="6300000" cy="16200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en-US" sz="2200" strike="noStrike" u="none">
              <a:solidFill>
                <a:srgbClr val="ffffff"/>
              </a:solidFill>
              <a:uFillTx/>
              <a:latin typeface="Source Sans Pro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5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6"/>
          </p:nvPr>
        </p:nvSpPr>
        <p:spPr/>
        <p:txBody>
          <a:bodyPr/>
          <a:p>
            <a:fld id="{239A29F0-3B1D-4DDA-94C5-F1BAF948E94D}" type="slidenum">
              <a:t>&lt;#&gt;</a:t>
            </a:fld>
          </a:p>
        </p:txBody>
      </p:sp>
      <p:sp>
        <p:nvSpPr>
          <p:cNvPr id="6" name="PlaceHolder 5"/>
          <p:cNvSpPr>
            <a:spLocks noGrp="1"/>
          </p:cNvSpPr>
          <p:nvPr>
            <p:ph type="dt" idx="4"/>
          </p:nvPr>
        </p:nvSpPr>
        <p:spPr/>
        <p:txBody>
          <a:bodyPr/>
          <a:p>
            <a:r>
              <a:rPr lang="ja-JP"/>
              <a:t/>
            </a:r>
          </a:p>
        </p:txBody>
      </p:sp>
    </p:spTree>
  </p:cSld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Midnightblue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PlaceHolder 1"/>
          <p:cNvSpPr>
            <a:spLocks noGrp="1"/>
          </p:cNvSpPr>
          <p:nvPr>
            <p:ph type="title"/>
          </p:nvPr>
        </p:nvSpPr>
        <p:spPr>
          <a:xfrm>
            <a:off x="2700000" y="1485000"/>
            <a:ext cx="4680000" cy="16200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 anchorCtr="1">
            <a:noAutofit/>
          </a:bodyPr>
          <a:p>
            <a:pPr indent="0" algn="ctr">
              <a:buNone/>
            </a:pPr>
            <a:endParaRPr b="1" lang="en-US" sz="2700" strike="noStrike" u="none">
              <a:solidFill>
                <a:srgbClr val="2c3e50"/>
              </a:solidFill>
              <a:uFillTx/>
              <a:latin typeface="Source Sans Pro Black"/>
            </a:endParaRPr>
          </a:p>
        </p:txBody>
      </p:sp>
      <p:sp>
        <p:nvSpPr>
          <p:cNvPr id="29" name="PlaceHolder 2"/>
          <p:cNvSpPr>
            <a:spLocks noGrp="1"/>
          </p:cNvSpPr>
          <p:nvPr>
            <p:ph/>
          </p:nvPr>
        </p:nvSpPr>
        <p:spPr>
          <a:xfrm>
            <a:off x="3420000" y="3240000"/>
            <a:ext cx="6300000" cy="16200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Aft>
                <a:spcPts val="655"/>
              </a:spcAft>
              <a:buNone/>
            </a:pPr>
            <a:endParaRPr b="0" lang="en-US" sz="1500" strike="noStrike" u="none">
              <a:solidFill>
                <a:srgbClr val="ffffff"/>
              </a:solidFill>
              <a:uFillTx/>
              <a:latin typeface="Source Sans Pro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8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9"/>
          </p:nvPr>
        </p:nvSpPr>
        <p:spPr/>
        <p:txBody>
          <a:bodyPr/>
          <a:p>
            <a:fld id="{8DC858E8-8B6F-4A74-AC3D-5F79AC437574}" type="slidenum">
              <a:t>&lt;#&gt;</a:t>
            </a:fld>
          </a:p>
        </p:txBody>
      </p:sp>
      <p:sp>
        <p:nvSpPr>
          <p:cNvPr id="6" name="PlaceHolder 5"/>
          <p:cNvSpPr>
            <a:spLocks noGrp="1"/>
          </p:cNvSpPr>
          <p:nvPr>
            <p:ph type="dt" idx="7"/>
          </p:nvPr>
        </p:nvSpPr>
        <p:spPr/>
        <p:txBody>
          <a:bodyPr/>
          <a:p>
            <a:r>
              <a:rPr lang="ja-JP"/>
              <a:t/>
            </a:r>
          </a:p>
        </p:txBody>
      </p:sp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
</Relationships>
</file>

<file path=ppt/slideMasters/_rels/slideMaster2.xml.rels><?xml version="1.0" encoding="UTF-8"?>
<Relationships xmlns="http://schemas.openxmlformats.org/package/2006/relationships"><Relationship Id="rId1" Type="http://schemas.openxmlformats.org/officeDocument/2006/relationships/theme" Target="../theme/theme2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
</Relationships>
</file>

<file path=ppt/slideMasters/_rels/slideMaster3.xml.rels><?xml version="1.0" encoding="UTF-8"?>
<Relationships xmlns="http://schemas.openxmlformats.org/package/2006/relationships"><Relationship Id="rId1" Type="http://schemas.openxmlformats.org/officeDocument/2006/relationships/theme" Target="../theme/theme3.xml"/><Relationship Id="rId2" Type="http://schemas.openxmlformats.org/officeDocument/2006/relationships/slideLayout" Target="../slideLayouts/slideLayout4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0" name=""/>
          <p:cNvSpPr/>
          <p:nvPr/>
        </p:nvSpPr>
        <p:spPr>
          <a:xfrm>
            <a:off x="0" y="5400000"/>
            <a:ext cx="10080000" cy="270000"/>
          </a:xfrm>
          <a:prstGeom prst="rect">
            <a:avLst/>
          </a:prstGeom>
          <a:solidFill>
            <a:srgbClr val="2c3e50"/>
          </a:solidFill>
          <a:ln w="10800">
            <a:solidFill>
              <a:srgbClr val="1abc9c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ctr">
            <a:noAutofit/>
          </a:bodyPr>
          <a:p>
            <a:pPr algn="ctr"/>
            <a:endParaRPr b="0" lang="en-US" sz="1800" strike="noStrike" u="none">
              <a:solidFill>
                <a:srgbClr val="2c3e50"/>
              </a:solidFill>
              <a:uFillTx/>
              <a:latin typeface="Source Sans Pro"/>
            </a:endParaRPr>
          </a:p>
        </p:txBody>
      </p:sp>
      <p:sp>
        <p:nvSpPr>
          <p:cNvPr id="1" name=""/>
          <p:cNvSpPr/>
          <p:nvPr/>
        </p:nvSpPr>
        <p:spPr>
          <a:xfrm>
            <a:off x="0" y="0"/>
            <a:ext cx="10080000" cy="1215000"/>
          </a:xfrm>
          <a:prstGeom prst="rect">
            <a:avLst/>
          </a:prstGeom>
          <a:solidFill>
            <a:srgbClr val="2c3e50"/>
          </a:solidFill>
          <a:ln w="10800">
            <a:solidFill>
              <a:srgbClr val="1abc9c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ctr">
            <a:noAutofit/>
          </a:bodyPr>
          <a:p>
            <a:pPr algn="ctr"/>
            <a:endParaRPr b="0" lang="en-US" sz="1800" strike="noStrike" u="none">
              <a:solidFill>
                <a:srgbClr val="2c3e50"/>
              </a:solidFill>
              <a:uFillTx/>
              <a:latin typeface="Source Sans Pro"/>
            </a:endParaRPr>
          </a:p>
        </p:txBody>
      </p:sp>
      <p:sp>
        <p:nvSpPr>
          <p:cNvPr id="2" name="PlaceHolder 1"/>
          <p:cNvSpPr>
            <a:spLocks noGrp="1"/>
          </p:cNvSpPr>
          <p:nvPr>
            <p:ph type="title"/>
          </p:nvPr>
        </p:nvSpPr>
        <p:spPr>
          <a:xfrm>
            <a:off x="360000" y="225720"/>
            <a:ext cx="9360000" cy="718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b="1" lang="en-US" sz="2700" strike="noStrike" u="none">
                <a:solidFill>
                  <a:srgbClr val="ffffff"/>
                </a:solidFill>
                <a:uFillTx/>
                <a:latin typeface="Source Sans Pro Black"/>
              </a:rPr>
              <a:t>Click to edit the title text format</a:t>
            </a:r>
            <a:endParaRPr b="1" lang="en-US" sz="2700" strike="noStrike" u="none">
              <a:solidFill>
                <a:srgbClr val="ffffff"/>
              </a:solidFill>
              <a:uFillTx/>
              <a:latin typeface="Source Sans Pro Black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body"/>
          </p:nvPr>
        </p:nvSpPr>
        <p:spPr>
          <a:xfrm>
            <a:off x="360000" y="1485000"/>
            <a:ext cx="9360000" cy="37800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Aft>
                <a:spcPts val="1057"/>
              </a:spcAft>
              <a:buClr>
                <a:srgbClr val="2c3e50"/>
              </a:buClr>
              <a:buSzPct val="45000"/>
              <a:buFont typeface="Wingdings" charset="2"/>
              <a:buChar char=""/>
            </a:pPr>
            <a:r>
              <a:rPr b="1" lang="en-US" sz="2400" strike="noStrike" u="none">
                <a:solidFill>
                  <a:srgbClr val="2c3e50"/>
                </a:solidFill>
                <a:uFillTx/>
                <a:latin typeface="Source Sans Pro Semibold"/>
              </a:rPr>
              <a:t>Click to edit the outline text format</a:t>
            </a:r>
            <a:endParaRPr b="1" lang="en-US" sz="2400" strike="noStrike" u="none">
              <a:solidFill>
                <a:srgbClr val="2c3e50"/>
              </a:solidFill>
              <a:uFillTx/>
              <a:latin typeface="Source Sans Pro Semibold"/>
            </a:endParaRPr>
          </a:p>
          <a:p>
            <a:pPr lvl="1" marL="864000" indent="-324000">
              <a:spcAft>
                <a:spcPts val="850"/>
              </a:spcAft>
              <a:buClr>
                <a:srgbClr val="2c3e50"/>
              </a:buClr>
              <a:buSzPct val="75000"/>
              <a:buFont typeface="Symbol" charset="2"/>
              <a:buChar char=""/>
            </a:pPr>
            <a:r>
              <a:rPr b="0" lang="en-US" sz="2100" strike="noStrike" u="none">
                <a:solidFill>
                  <a:srgbClr val="2c3e50"/>
                </a:solidFill>
                <a:uFillTx/>
                <a:latin typeface="Source Sans Pro"/>
              </a:rPr>
              <a:t>Second Outline Level</a:t>
            </a:r>
            <a:endParaRPr b="0" lang="en-US" sz="2100" strike="noStrike" u="none">
              <a:solidFill>
                <a:srgbClr val="2c3e50"/>
              </a:solidFill>
              <a:uFillTx/>
              <a:latin typeface="Source Sans Pro"/>
            </a:endParaRPr>
          </a:p>
          <a:p>
            <a:pPr lvl="2" marL="1296000" indent="-288000">
              <a:spcAft>
                <a:spcPts val="635"/>
              </a:spcAft>
              <a:buClr>
                <a:srgbClr val="2c3e5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2c3e50"/>
                </a:solidFill>
                <a:uFillTx/>
                <a:latin typeface="Source Sans Pro"/>
              </a:rPr>
              <a:t>Third Outline Level</a:t>
            </a:r>
            <a:endParaRPr b="0" lang="en-US" sz="1800" strike="noStrike" u="none">
              <a:solidFill>
                <a:srgbClr val="2c3e50"/>
              </a:solidFill>
              <a:uFillTx/>
              <a:latin typeface="Source Sans Pro"/>
            </a:endParaRPr>
          </a:p>
          <a:p>
            <a:pPr lvl="3" marL="1728000" indent="-216000">
              <a:spcAft>
                <a:spcPts val="425"/>
              </a:spcAft>
              <a:buClr>
                <a:srgbClr val="2c3e50"/>
              </a:buClr>
              <a:buSzPct val="75000"/>
              <a:buFont typeface="Symbol" charset="2"/>
              <a:buChar char=""/>
            </a:pPr>
            <a:r>
              <a:rPr b="0" lang="en-US" sz="1500" strike="noStrike" u="none">
                <a:solidFill>
                  <a:srgbClr val="2c3e50"/>
                </a:solidFill>
                <a:uFillTx/>
                <a:latin typeface="Source Sans Pro"/>
              </a:rPr>
              <a:t>Fourth Outline Level</a:t>
            </a:r>
            <a:endParaRPr b="0" lang="en-US" sz="1500" strike="noStrike" u="none">
              <a:solidFill>
                <a:srgbClr val="2c3e50"/>
              </a:solidFill>
              <a:uFillTx/>
              <a:latin typeface="Source Sans Pro"/>
            </a:endParaRPr>
          </a:p>
          <a:p>
            <a:pPr lvl="4" marL="2160000" indent="-216000">
              <a:spcAft>
                <a:spcPts val="213"/>
              </a:spcAft>
              <a:buClr>
                <a:srgbClr val="2c3e50"/>
              </a:buClr>
              <a:buSzPct val="45000"/>
              <a:buFont typeface="Wingdings" charset="2"/>
              <a:buChar char=""/>
            </a:pPr>
            <a:r>
              <a:rPr b="0" lang="en-US" sz="1500" strike="noStrike" u="none">
                <a:solidFill>
                  <a:srgbClr val="2c3e50"/>
                </a:solidFill>
                <a:uFillTx/>
                <a:latin typeface="Source Sans Pro"/>
              </a:rPr>
              <a:t>Fifth Outline Level</a:t>
            </a:r>
            <a:endParaRPr b="0" lang="en-US" sz="1500" strike="noStrike" u="none">
              <a:solidFill>
                <a:srgbClr val="2c3e50"/>
              </a:solidFill>
              <a:uFillTx/>
              <a:latin typeface="Source Sans Pro"/>
            </a:endParaRPr>
          </a:p>
          <a:p>
            <a:pPr lvl="5" marL="2592000" indent="-216000">
              <a:spcAft>
                <a:spcPts val="213"/>
              </a:spcAft>
              <a:buClr>
                <a:srgbClr val="2c3e50"/>
              </a:buClr>
              <a:buSzPct val="45000"/>
              <a:buFont typeface="Wingdings" charset="2"/>
              <a:buChar char=""/>
            </a:pPr>
            <a:r>
              <a:rPr b="0" lang="en-US" sz="1500" strike="noStrike" u="none">
                <a:solidFill>
                  <a:srgbClr val="2c3e50"/>
                </a:solidFill>
                <a:uFillTx/>
                <a:latin typeface="Source Sans Pro"/>
              </a:rPr>
              <a:t>Sixth Outline Level</a:t>
            </a:r>
            <a:endParaRPr b="0" lang="en-US" sz="1500" strike="noStrike" u="none">
              <a:solidFill>
                <a:srgbClr val="2c3e50"/>
              </a:solidFill>
              <a:uFillTx/>
              <a:latin typeface="Source Sans Pro"/>
            </a:endParaRPr>
          </a:p>
          <a:p>
            <a:pPr lvl="6" marL="3024000" indent="-216000">
              <a:spcAft>
                <a:spcPts val="213"/>
              </a:spcAft>
              <a:buClr>
                <a:srgbClr val="2c3e50"/>
              </a:buClr>
              <a:buSzPct val="45000"/>
              <a:buFont typeface="Wingdings" charset="2"/>
              <a:buChar char=""/>
            </a:pPr>
            <a:r>
              <a:rPr b="0" lang="en-US" sz="1500" strike="noStrike" u="none">
                <a:solidFill>
                  <a:srgbClr val="2c3e50"/>
                </a:solidFill>
                <a:uFillTx/>
                <a:latin typeface="Source Sans Pro"/>
              </a:rPr>
              <a:t>Seventh Outline Level</a:t>
            </a:r>
            <a:endParaRPr b="0" lang="en-US" sz="1500" strike="noStrike" u="none">
              <a:solidFill>
                <a:srgbClr val="2c3e50"/>
              </a:solidFill>
              <a:uFillTx/>
              <a:latin typeface="Source Sans Pro"/>
            </a:endParaRPr>
          </a:p>
        </p:txBody>
      </p:sp>
      <p:sp>
        <p:nvSpPr>
          <p:cNvPr id="4" name=""/>
          <p:cNvSpPr/>
          <p:nvPr/>
        </p:nvSpPr>
        <p:spPr>
          <a:xfrm>
            <a:off x="9315000" y="5175000"/>
            <a:ext cx="450000" cy="450000"/>
          </a:xfrm>
          <a:prstGeom prst="ellipse">
            <a:avLst/>
          </a:prstGeom>
          <a:solidFill>
            <a:srgbClr val="1abc9c"/>
          </a:solidFill>
          <a:ln w="10800">
            <a:solidFill>
              <a:srgbClr val="1abc9c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ctr">
            <a:noAutofit/>
          </a:bodyPr>
          <a:p>
            <a:pPr algn="ctr"/>
            <a:endParaRPr b="0" lang="en-US" sz="1800" strike="noStrike" u="none">
              <a:solidFill>
                <a:srgbClr val="2c3e50"/>
              </a:solidFill>
              <a:uFillTx/>
              <a:latin typeface="Source Sans Pro"/>
            </a:endParaRPr>
          </a:p>
        </p:txBody>
      </p:sp>
      <p:sp>
        <p:nvSpPr>
          <p:cNvPr id="5" name="PlaceHolder 3"/>
          <p:cNvSpPr>
            <a:spLocks noGrp="1"/>
          </p:cNvSpPr>
          <p:nvPr>
            <p:ph type="dt" idx="1"/>
          </p:nvPr>
        </p:nvSpPr>
        <p:spPr>
          <a:xfrm>
            <a:off x="360000" y="5400000"/>
            <a:ext cx="2880000" cy="270000"/>
          </a:xfrm>
          <a:prstGeom prst="rect">
            <a:avLst/>
          </a:prstGeom>
          <a:noFill/>
          <a:ln w="72000">
            <a:noFill/>
          </a:ln>
        </p:spPr>
        <p:txBody>
          <a:bodyPr lIns="0" rIns="0" tIns="0" bIns="0" anchor="t">
            <a:noAutofit/>
          </a:bodyPr>
          <a:lstStyle>
            <a:lvl1pPr indent="0">
              <a:buNone/>
              <a:defRPr b="1" lang="en-US" sz="1800" strike="noStrike" u="none">
                <a:solidFill>
                  <a:srgbClr val="ffffff"/>
                </a:solidFill>
                <a:uFillTx/>
                <a:latin typeface="Source Sans Pro Black"/>
              </a:defRPr>
            </a:lvl1pPr>
          </a:lstStyle>
          <a:p>
            <a:pPr indent="0">
              <a:buNone/>
            </a:pPr>
            <a:r>
              <a:rPr b="1" lang="en-US" sz="1800" strike="noStrike" u="none">
                <a:solidFill>
                  <a:srgbClr val="ffffff"/>
                </a:solidFill>
                <a:uFillTx/>
                <a:latin typeface="Source Sans Pro Black"/>
              </a:rPr>
              <a:t>&lt;date/time&gt;</a:t>
            </a:r>
            <a:endParaRPr b="1" lang="en-US" sz="1800" strike="noStrike" u="none">
              <a:solidFill>
                <a:srgbClr val="ffffff"/>
              </a:solidFill>
              <a:uFillTx/>
              <a:latin typeface="Source Sans Pro Black"/>
            </a:endParaRPr>
          </a:p>
        </p:txBody>
      </p:sp>
      <p:sp>
        <p:nvSpPr>
          <p:cNvPr id="6" name="PlaceHolder 4"/>
          <p:cNvSpPr>
            <a:spLocks noGrp="1"/>
          </p:cNvSpPr>
          <p:nvPr>
            <p:ph type="ftr" idx="2"/>
          </p:nvPr>
        </p:nvSpPr>
        <p:spPr>
          <a:xfrm>
            <a:off x="3420000" y="5400000"/>
            <a:ext cx="3240000" cy="270000"/>
          </a:xfrm>
          <a:prstGeom prst="rect">
            <a:avLst/>
          </a:prstGeom>
          <a:noFill/>
          <a:ln w="72000">
            <a:noFill/>
          </a:ln>
        </p:spPr>
        <p:txBody>
          <a:bodyPr lIns="0" rIns="0" tIns="0" bIns="0" anchor="t">
            <a:noAutofit/>
          </a:bodyPr>
          <a:lstStyle>
            <a:lvl1pPr indent="0" algn="ctr">
              <a:buNone/>
              <a:defRPr b="1" lang="en-US" sz="1800" strike="noStrike" u="none">
                <a:solidFill>
                  <a:srgbClr val="ffffff"/>
                </a:solidFill>
                <a:uFillTx/>
                <a:latin typeface="Source Sans Pro Black"/>
              </a:defRPr>
            </a:lvl1pPr>
          </a:lstStyle>
          <a:p>
            <a:pPr indent="0" algn="ctr">
              <a:buNone/>
            </a:pPr>
            <a:r>
              <a:rPr b="1" lang="en-US" sz="1800" strike="noStrike" u="none">
                <a:solidFill>
                  <a:srgbClr val="ffffff"/>
                </a:solidFill>
                <a:uFillTx/>
                <a:latin typeface="Source Sans Pro Black"/>
              </a:rPr>
              <a:t>&lt;footer&gt;</a:t>
            </a:r>
            <a:endParaRPr b="1" lang="en-US" sz="1800" strike="noStrike" u="none">
              <a:solidFill>
                <a:srgbClr val="ffffff"/>
              </a:solidFill>
              <a:uFillTx/>
              <a:latin typeface="Source Sans Pro Black"/>
            </a:endParaRPr>
          </a:p>
        </p:txBody>
      </p:sp>
      <p:sp>
        <p:nvSpPr>
          <p:cNvPr id="7" name="PlaceHolder 5"/>
          <p:cNvSpPr>
            <a:spLocks noGrp="1"/>
          </p:cNvSpPr>
          <p:nvPr>
            <p:ph type="sldNum" idx="3"/>
          </p:nvPr>
        </p:nvSpPr>
        <p:spPr>
          <a:xfrm>
            <a:off x="9180000" y="5175000"/>
            <a:ext cx="720000" cy="450000"/>
          </a:xfrm>
          <a:prstGeom prst="rect">
            <a:avLst/>
          </a:prstGeom>
          <a:noFill/>
          <a:ln w="72000">
            <a:noFill/>
          </a:ln>
        </p:spPr>
        <p:txBody>
          <a:bodyPr lIns="0" rIns="0" tIns="0" bIns="0" anchor="ctr">
            <a:noAutofit/>
          </a:bodyPr>
          <a:lstStyle>
            <a:lvl1pPr indent="0" algn="ctr">
              <a:buNone/>
              <a:defRPr b="1" lang="en-US" sz="1800" strike="noStrike" u="none">
                <a:solidFill>
                  <a:srgbClr val="ffffff"/>
                </a:solidFill>
                <a:uFillTx/>
                <a:latin typeface="Source Sans Pro Black"/>
              </a:defRPr>
            </a:lvl1pPr>
          </a:lstStyle>
          <a:p>
            <a:pPr indent="0" algn="ctr">
              <a:buNone/>
            </a:pPr>
            <a:fld id="{A2396DD8-CAAF-4DDA-86AD-3C046819E43C}" type="slidenum">
              <a:rPr b="1" lang="en-US" sz="1800" strike="noStrike" u="none">
                <a:solidFill>
                  <a:srgbClr val="ffffff"/>
                </a:solidFill>
                <a:uFillTx/>
                <a:latin typeface="Source Sans Pro Black"/>
              </a:rPr>
              <a:t>&lt;number&gt;</a:t>
            </a:fld>
            <a:endParaRPr b="1" lang="en-US" sz="1800" strike="noStrike" u="none">
              <a:solidFill>
                <a:srgbClr val="ffffff"/>
              </a:solidFill>
              <a:uFillTx/>
              <a:latin typeface="Source Sans Pro Black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2"/>
  </p:sldLayoutIdLst>
</p:sldMaster>
</file>

<file path=ppt/slideMasters/slideMaster2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"/>
          <p:cNvSpPr/>
          <p:nvPr/>
        </p:nvSpPr>
        <p:spPr>
          <a:xfrm>
            <a:off x="0" y="0"/>
            <a:ext cx="10080000" cy="5670000"/>
          </a:xfrm>
          <a:prstGeom prst="rect">
            <a:avLst/>
          </a:prstGeom>
          <a:solidFill>
            <a:srgbClr val="2c3e50"/>
          </a:solidFill>
          <a:ln w="1080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ctr">
            <a:noAutofit/>
          </a:bodyPr>
          <a:p>
            <a:pPr algn="ctr"/>
            <a:endParaRPr b="0" lang="en-US" sz="1800" strike="noStrike" u="none">
              <a:solidFill>
                <a:srgbClr val="2c3e50"/>
              </a:solidFill>
              <a:uFillTx/>
              <a:latin typeface="Source Sans Pro"/>
            </a:endParaRPr>
          </a:p>
        </p:txBody>
      </p:sp>
      <p:sp>
        <p:nvSpPr>
          <p:cNvPr id="11" name=""/>
          <p:cNvSpPr/>
          <p:nvPr/>
        </p:nvSpPr>
        <p:spPr>
          <a:xfrm>
            <a:off x="0" y="0"/>
            <a:ext cx="10080000" cy="3780000"/>
          </a:xfrm>
          <a:prstGeom prst="rect">
            <a:avLst/>
          </a:prstGeom>
          <a:solidFill>
            <a:srgbClr val="1abc9c"/>
          </a:solidFill>
          <a:ln w="10800">
            <a:solidFill>
              <a:srgbClr val="1abc9c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ctr">
            <a:noAutofit/>
          </a:bodyPr>
          <a:p>
            <a:pPr algn="ctr"/>
            <a:endParaRPr b="0" lang="en-US" sz="1800" strike="noStrike" u="none">
              <a:solidFill>
                <a:srgbClr val="2c3e50"/>
              </a:solidFill>
              <a:uFillTx/>
              <a:latin typeface="Source Sans Pro"/>
            </a:endParaRPr>
          </a:p>
        </p:txBody>
      </p:sp>
      <p:sp>
        <p:nvSpPr>
          <p:cNvPr id="12" name="PlaceHolder 1"/>
          <p:cNvSpPr>
            <a:spLocks noGrp="1"/>
          </p:cNvSpPr>
          <p:nvPr>
            <p:ph type="title"/>
          </p:nvPr>
        </p:nvSpPr>
        <p:spPr>
          <a:xfrm>
            <a:off x="360000" y="2835000"/>
            <a:ext cx="9360000" cy="718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 anchorCtr="1">
            <a:noAutofit/>
          </a:bodyPr>
          <a:p>
            <a:pPr indent="0" algn="ctr">
              <a:lnSpc>
                <a:spcPct val="150000"/>
              </a:lnSpc>
              <a:buNone/>
            </a:pPr>
            <a:r>
              <a:rPr b="1" lang="en-US" sz="2700" strike="noStrike" u="none">
                <a:solidFill>
                  <a:srgbClr val="ffffff"/>
                </a:solidFill>
                <a:uFillTx/>
                <a:latin typeface="Source Sans Pro Black"/>
              </a:rPr>
              <a:t>Click to edit the title text format</a:t>
            </a:r>
            <a:endParaRPr b="1" lang="en-US" sz="2700" strike="noStrike" u="none">
              <a:solidFill>
                <a:srgbClr val="ffffff"/>
              </a:solidFill>
              <a:uFillTx/>
              <a:latin typeface="Source Sans Pro Black"/>
            </a:endParaRPr>
          </a:p>
        </p:txBody>
      </p:sp>
      <p:sp>
        <p:nvSpPr>
          <p:cNvPr id="13" name="PlaceHolder 2"/>
          <p:cNvSpPr>
            <a:spLocks noGrp="1"/>
          </p:cNvSpPr>
          <p:nvPr>
            <p:ph type="body"/>
          </p:nvPr>
        </p:nvSpPr>
        <p:spPr>
          <a:xfrm>
            <a:off x="360000" y="3915000"/>
            <a:ext cx="9360000" cy="14850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77500" lnSpcReduction="19999"/>
          </a:bodyPr>
          <a:p>
            <a:pPr marL="432000" indent="0">
              <a:spcAft>
                <a:spcPts val="655"/>
              </a:spcAft>
            </a:pPr>
            <a:r>
              <a:rPr b="0" lang="en-US" sz="1500" strike="noStrike" u="none">
                <a:solidFill>
                  <a:srgbClr val="ffffff"/>
                </a:solidFill>
                <a:uFillTx/>
                <a:latin typeface="Source Sans Pro"/>
              </a:rPr>
              <a:t>Click to edit the outline text format</a:t>
            </a:r>
            <a:endParaRPr b="0" lang="en-US" sz="1500" strike="noStrike" u="none">
              <a:solidFill>
                <a:srgbClr val="ffffff"/>
              </a:solidFill>
              <a:uFillTx/>
              <a:latin typeface="Source Sans Pro"/>
            </a:endParaRPr>
          </a:p>
          <a:p>
            <a:pPr lvl="1" marL="864000" indent="0">
              <a:spcAft>
                <a:spcPts val="850"/>
              </a:spcAft>
            </a:pPr>
            <a:r>
              <a:rPr b="0" lang="en-US" sz="1500" strike="noStrike" u="none">
                <a:solidFill>
                  <a:srgbClr val="ffffff"/>
                </a:solidFill>
                <a:uFillTx/>
                <a:latin typeface="Source Sans Pro"/>
              </a:rPr>
              <a:t>Second Outline Level</a:t>
            </a:r>
            <a:endParaRPr b="0" lang="en-US" sz="1500" strike="noStrike" u="none">
              <a:solidFill>
                <a:srgbClr val="ffffff"/>
              </a:solidFill>
              <a:uFillTx/>
              <a:latin typeface="Source Sans Pro"/>
            </a:endParaRPr>
          </a:p>
          <a:p>
            <a:pPr lvl="2" marL="1296000" indent="0">
              <a:spcAft>
                <a:spcPts val="635"/>
              </a:spcAft>
            </a:pPr>
            <a:r>
              <a:rPr b="0" lang="en-US" sz="1500" strike="noStrike" u="none">
                <a:solidFill>
                  <a:srgbClr val="ffffff"/>
                </a:solidFill>
                <a:uFillTx/>
                <a:latin typeface="Source Sans Pro"/>
              </a:rPr>
              <a:t>Third Outline Level</a:t>
            </a:r>
            <a:endParaRPr b="0" lang="en-US" sz="1500" strike="noStrike" u="none">
              <a:solidFill>
                <a:srgbClr val="ffffff"/>
              </a:solidFill>
              <a:uFillTx/>
              <a:latin typeface="Source Sans Pro"/>
            </a:endParaRPr>
          </a:p>
          <a:p>
            <a:pPr lvl="3" marL="1728000" indent="0">
              <a:spcAft>
                <a:spcPts val="425"/>
              </a:spcAft>
            </a:pPr>
            <a:r>
              <a:rPr b="0" lang="en-US" sz="1500" strike="noStrike" u="none">
                <a:solidFill>
                  <a:srgbClr val="ffffff"/>
                </a:solidFill>
                <a:uFillTx/>
                <a:latin typeface="Source Sans Pro"/>
              </a:rPr>
              <a:t>Fourth Outline Level</a:t>
            </a:r>
            <a:endParaRPr b="0" lang="en-US" sz="1500" strike="noStrike" u="none">
              <a:solidFill>
                <a:srgbClr val="ffffff"/>
              </a:solidFill>
              <a:uFillTx/>
              <a:latin typeface="Source Sans Pro"/>
            </a:endParaRPr>
          </a:p>
          <a:p>
            <a:pPr lvl="4" marL="2160000" indent="0">
              <a:spcAft>
                <a:spcPts val="213"/>
              </a:spcAft>
            </a:pPr>
            <a:r>
              <a:rPr b="0" lang="en-US" sz="1500" strike="noStrike" u="none">
                <a:solidFill>
                  <a:srgbClr val="ffffff"/>
                </a:solidFill>
                <a:uFillTx/>
                <a:latin typeface="Source Sans Pro"/>
              </a:rPr>
              <a:t>Fifth Outline Level</a:t>
            </a:r>
            <a:endParaRPr b="0" lang="en-US" sz="1500" strike="noStrike" u="none">
              <a:solidFill>
                <a:srgbClr val="ffffff"/>
              </a:solidFill>
              <a:uFillTx/>
              <a:latin typeface="Source Sans Pro"/>
            </a:endParaRPr>
          </a:p>
          <a:p>
            <a:pPr lvl="5" marL="2592000" indent="0">
              <a:spcAft>
                <a:spcPts val="213"/>
              </a:spcAft>
            </a:pPr>
            <a:r>
              <a:rPr b="0" lang="en-US" sz="1500" strike="noStrike" u="none">
                <a:solidFill>
                  <a:srgbClr val="ffffff"/>
                </a:solidFill>
                <a:uFillTx/>
                <a:latin typeface="Source Sans Pro"/>
              </a:rPr>
              <a:t>Sixth Outline Level</a:t>
            </a:r>
            <a:endParaRPr b="0" lang="en-US" sz="1500" strike="noStrike" u="none">
              <a:solidFill>
                <a:srgbClr val="ffffff"/>
              </a:solidFill>
              <a:uFillTx/>
              <a:latin typeface="Source Sans Pro"/>
            </a:endParaRPr>
          </a:p>
          <a:p>
            <a:pPr lvl="6" marL="3024000" indent="0">
              <a:spcAft>
                <a:spcPts val="213"/>
              </a:spcAft>
            </a:pPr>
            <a:r>
              <a:rPr b="0" lang="en-US" sz="1500" strike="noStrike" u="none">
                <a:solidFill>
                  <a:srgbClr val="ffffff"/>
                </a:solidFill>
                <a:uFillTx/>
                <a:latin typeface="Source Sans Pro"/>
              </a:rPr>
              <a:t>Seventh Outline Level</a:t>
            </a:r>
            <a:endParaRPr b="0" lang="en-US" sz="1500" strike="noStrike" u="none">
              <a:solidFill>
                <a:srgbClr val="ffffff"/>
              </a:solidFill>
              <a:uFillTx/>
              <a:latin typeface="Source Sans Pro"/>
            </a:endParaRPr>
          </a:p>
        </p:txBody>
      </p:sp>
      <p:sp>
        <p:nvSpPr>
          <p:cNvPr id="14" name="PlaceHolder 3"/>
          <p:cNvSpPr>
            <a:spLocks noGrp="1"/>
          </p:cNvSpPr>
          <p:nvPr>
            <p:ph type="dt" idx="4"/>
          </p:nvPr>
        </p:nvSpPr>
        <p:spPr>
          <a:xfrm>
            <a:off x="360000" y="5400000"/>
            <a:ext cx="2880000" cy="270000"/>
          </a:xfrm>
          <a:prstGeom prst="rect">
            <a:avLst/>
          </a:prstGeom>
          <a:noFill/>
          <a:ln w="72000">
            <a:noFill/>
          </a:ln>
        </p:spPr>
        <p:txBody>
          <a:bodyPr lIns="0" rIns="0" tIns="0" bIns="0" anchor="t">
            <a:noAutofit/>
          </a:bodyPr>
          <a:lstStyle>
            <a:lvl1pPr indent="0">
              <a:buNone/>
              <a:defRPr b="1" lang="en-US" sz="1800" strike="noStrike" u="none">
                <a:solidFill>
                  <a:srgbClr val="ffffff"/>
                </a:solidFill>
                <a:uFillTx/>
                <a:latin typeface="Source Sans Pro Black"/>
              </a:defRPr>
            </a:lvl1pPr>
          </a:lstStyle>
          <a:p>
            <a:pPr indent="0">
              <a:buNone/>
            </a:pPr>
            <a:r>
              <a:rPr b="1" lang="en-US" sz="1800" strike="noStrike" u="none">
                <a:solidFill>
                  <a:srgbClr val="ffffff"/>
                </a:solidFill>
                <a:uFillTx/>
                <a:latin typeface="Source Sans Pro Black"/>
              </a:rPr>
              <a:t>&lt;date/time&gt;</a:t>
            </a:r>
            <a:endParaRPr b="1" lang="en-US" sz="1800" strike="noStrike" u="none">
              <a:solidFill>
                <a:srgbClr val="ffffff"/>
              </a:solidFill>
              <a:uFillTx/>
              <a:latin typeface="Source Sans Pro Black"/>
            </a:endParaRPr>
          </a:p>
        </p:txBody>
      </p:sp>
      <p:sp>
        <p:nvSpPr>
          <p:cNvPr id="15" name="PlaceHolder 4"/>
          <p:cNvSpPr>
            <a:spLocks noGrp="1"/>
          </p:cNvSpPr>
          <p:nvPr>
            <p:ph type="ftr" idx="5"/>
          </p:nvPr>
        </p:nvSpPr>
        <p:spPr>
          <a:xfrm>
            <a:off x="3420000" y="5400000"/>
            <a:ext cx="3240000" cy="270000"/>
          </a:xfrm>
          <a:prstGeom prst="rect">
            <a:avLst/>
          </a:prstGeom>
          <a:noFill/>
          <a:ln w="72000">
            <a:noFill/>
          </a:ln>
        </p:spPr>
        <p:txBody>
          <a:bodyPr lIns="0" rIns="0" tIns="0" bIns="0" anchor="t">
            <a:noAutofit/>
          </a:bodyPr>
          <a:lstStyle>
            <a:lvl1pPr indent="0" algn="ctr">
              <a:buNone/>
              <a:defRPr b="1" lang="en-US" sz="1800" strike="noStrike" u="none">
                <a:solidFill>
                  <a:srgbClr val="ffffff"/>
                </a:solidFill>
                <a:uFillTx/>
                <a:latin typeface="Source Sans Pro Black"/>
              </a:defRPr>
            </a:lvl1pPr>
          </a:lstStyle>
          <a:p>
            <a:pPr indent="0" algn="ctr">
              <a:buNone/>
            </a:pPr>
            <a:r>
              <a:rPr b="1" lang="en-US" sz="1800" strike="noStrike" u="none">
                <a:solidFill>
                  <a:srgbClr val="ffffff"/>
                </a:solidFill>
                <a:uFillTx/>
                <a:latin typeface="Source Sans Pro Black"/>
              </a:rPr>
              <a:t>&lt;footer&gt;</a:t>
            </a:r>
            <a:endParaRPr b="1" lang="en-US" sz="1800" strike="noStrike" u="none">
              <a:solidFill>
                <a:srgbClr val="ffffff"/>
              </a:solidFill>
              <a:uFillTx/>
              <a:latin typeface="Source Sans Pro Black"/>
            </a:endParaRPr>
          </a:p>
        </p:txBody>
      </p:sp>
      <p:sp>
        <p:nvSpPr>
          <p:cNvPr id="16" name="PlaceHolder 5"/>
          <p:cNvSpPr>
            <a:spLocks noGrp="1"/>
          </p:cNvSpPr>
          <p:nvPr>
            <p:ph type="sldNum" idx="6"/>
          </p:nvPr>
        </p:nvSpPr>
        <p:spPr>
          <a:xfrm>
            <a:off x="9180000" y="5130000"/>
            <a:ext cx="720000" cy="540000"/>
          </a:xfrm>
          <a:prstGeom prst="rect">
            <a:avLst/>
          </a:prstGeom>
          <a:noFill/>
          <a:ln w="72000">
            <a:noFill/>
          </a:ln>
        </p:spPr>
        <p:txBody>
          <a:bodyPr lIns="0" rIns="0" tIns="0" bIns="0" anchor="ctr">
            <a:noAutofit/>
          </a:bodyPr>
          <a:lstStyle>
            <a:lvl1pPr indent="0" algn="ctr">
              <a:buNone/>
              <a:defRPr b="1" lang="en-US" sz="1800" strike="noStrike" u="none">
                <a:solidFill>
                  <a:srgbClr val="ffffff"/>
                </a:solidFill>
                <a:uFillTx/>
                <a:latin typeface="Source Sans Pro Black"/>
              </a:defRPr>
            </a:lvl1pPr>
          </a:lstStyle>
          <a:p>
            <a:pPr indent="0" algn="ctr">
              <a:buNone/>
            </a:pPr>
            <a:fld id="{76ECF900-6A56-4463-8EAC-6917FBBBBFB9}" type="slidenum">
              <a:rPr b="1" lang="en-US" sz="1800" strike="noStrike" u="none">
                <a:solidFill>
                  <a:srgbClr val="ffffff"/>
                </a:solidFill>
                <a:uFillTx/>
                <a:latin typeface="Source Sans Pro Black"/>
              </a:rPr>
              <a:t>&lt;number&gt;</a:t>
            </a:fld>
            <a:endParaRPr b="1" lang="en-US" sz="1800" strike="noStrike" u="none">
              <a:solidFill>
                <a:srgbClr val="ffffff"/>
              </a:solidFill>
              <a:uFillTx/>
              <a:latin typeface="Source Sans Pro Black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2"/>
    <p:sldLayoutId id="2147483652" r:id="rId3"/>
  </p:sldLayoutIdLst>
</p:sldMaster>
</file>

<file path=ppt/slideMasters/slideMaster3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"/>
          <p:cNvSpPr/>
          <p:nvPr/>
        </p:nvSpPr>
        <p:spPr>
          <a:xfrm>
            <a:off x="0" y="0"/>
            <a:ext cx="10080000" cy="5670000"/>
          </a:xfrm>
          <a:prstGeom prst="rect">
            <a:avLst/>
          </a:prstGeom>
          <a:solidFill>
            <a:srgbClr val="2c3e50"/>
          </a:solidFill>
          <a:ln w="1080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ctr">
            <a:noAutofit/>
          </a:bodyPr>
          <a:p>
            <a:pPr algn="ctr"/>
            <a:endParaRPr b="0" lang="en-US" sz="1800" strike="noStrike" u="none">
              <a:solidFill>
                <a:srgbClr val="2c3e50"/>
              </a:solidFill>
              <a:uFillTx/>
              <a:latin typeface="Source Sans Pro"/>
            </a:endParaRPr>
          </a:p>
        </p:txBody>
      </p:sp>
      <p:sp>
        <p:nvSpPr>
          <p:cNvPr id="22" name=""/>
          <p:cNvSpPr/>
          <p:nvPr/>
        </p:nvSpPr>
        <p:spPr>
          <a:xfrm>
            <a:off x="2520000" y="1350000"/>
            <a:ext cx="5040000" cy="1890000"/>
          </a:xfrm>
          <a:prstGeom prst="wedgeRectCallout">
            <a:avLst>
              <a:gd name="adj1" fmla="val -34032"/>
              <a:gd name="adj2" fmla="val 132916"/>
            </a:avLst>
          </a:prstGeom>
          <a:solidFill>
            <a:srgbClr val="ffffff"/>
          </a:solidFill>
          <a:ln w="72000">
            <a:solidFill>
              <a:srgbClr val="ffffff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wrap="none" lIns="120600" rIns="120600" tIns="75600" bIns="75600" anchor="ctr">
            <a:noAutofit/>
          </a:bodyPr>
          <a:p>
            <a:pPr algn="ctr"/>
            <a:endParaRPr b="0" lang="en-US" sz="1800" strike="noStrike" u="none">
              <a:solidFill>
                <a:srgbClr val="2c3e50"/>
              </a:solidFill>
              <a:uFillTx/>
              <a:latin typeface="Source Sans Pro"/>
            </a:endParaRPr>
          </a:p>
        </p:txBody>
      </p:sp>
      <p:sp>
        <p:nvSpPr>
          <p:cNvPr id="23" name="PlaceHolder 1"/>
          <p:cNvSpPr>
            <a:spLocks noGrp="1"/>
          </p:cNvSpPr>
          <p:nvPr>
            <p:ph type="title"/>
          </p:nvPr>
        </p:nvSpPr>
        <p:spPr>
          <a:xfrm>
            <a:off x="2700000" y="1485000"/>
            <a:ext cx="4680000" cy="16200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 anchorCtr="1">
            <a:noAutofit/>
          </a:bodyPr>
          <a:p>
            <a:pPr indent="0" algn="ctr">
              <a:buNone/>
            </a:pPr>
            <a:r>
              <a:rPr b="1" lang="en-US" sz="2700" strike="noStrike" u="none">
                <a:solidFill>
                  <a:srgbClr val="2c3e50"/>
                </a:solidFill>
                <a:uFillTx/>
                <a:latin typeface="Source Sans Pro Black"/>
              </a:rPr>
              <a:t>Click to edit the title text format</a:t>
            </a:r>
            <a:endParaRPr b="1" lang="en-US" sz="2700" strike="noStrike" u="none">
              <a:solidFill>
                <a:srgbClr val="2c3e50"/>
              </a:solidFill>
              <a:uFillTx/>
              <a:latin typeface="Source Sans Pro Black"/>
            </a:endParaRPr>
          </a:p>
        </p:txBody>
      </p:sp>
      <p:sp>
        <p:nvSpPr>
          <p:cNvPr id="24" name="PlaceHolder 2"/>
          <p:cNvSpPr>
            <a:spLocks noGrp="1"/>
          </p:cNvSpPr>
          <p:nvPr>
            <p:ph type="body"/>
          </p:nvPr>
        </p:nvSpPr>
        <p:spPr>
          <a:xfrm>
            <a:off x="3420000" y="3240000"/>
            <a:ext cx="6300000" cy="16200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85000" lnSpcReduction="19999"/>
          </a:bodyPr>
          <a:p>
            <a:pPr marL="432000" indent="0">
              <a:spcAft>
                <a:spcPts val="655"/>
              </a:spcAft>
            </a:pPr>
            <a:r>
              <a:rPr b="0" lang="en-US" sz="1500" strike="noStrike" u="none">
                <a:solidFill>
                  <a:srgbClr val="ffffff"/>
                </a:solidFill>
                <a:uFillTx/>
                <a:latin typeface="Source Sans Pro"/>
              </a:rPr>
              <a:t>Click to edit the outline text format</a:t>
            </a:r>
            <a:endParaRPr b="0" lang="en-US" sz="1500" strike="noStrike" u="none">
              <a:solidFill>
                <a:srgbClr val="ffffff"/>
              </a:solidFill>
              <a:uFillTx/>
              <a:latin typeface="Source Sans Pro"/>
            </a:endParaRPr>
          </a:p>
          <a:p>
            <a:pPr lvl="1" marL="864000" indent="0">
              <a:spcAft>
                <a:spcPts val="850"/>
              </a:spcAft>
            </a:pPr>
            <a:r>
              <a:rPr b="0" lang="en-US" sz="1500" strike="noStrike" u="none">
                <a:solidFill>
                  <a:srgbClr val="ffffff"/>
                </a:solidFill>
                <a:uFillTx/>
                <a:latin typeface="Source Sans Pro"/>
              </a:rPr>
              <a:t>Second Outline Level</a:t>
            </a:r>
            <a:endParaRPr b="0" lang="en-US" sz="1500" strike="noStrike" u="none">
              <a:solidFill>
                <a:srgbClr val="ffffff"/>
              </a:solidFill>
              <a:uFillTx/>
              <a:latin typeface="Source Sans Pro"/>
            </a:endParaRPr>
          </a:p>
          <a:p>
            <a:pPr lvl="2" marL="1296000" indent="0">
              <a:spcAft>
                <a:spcPts val="635"/>
              </a:spcAft>
            </a:pPr>
            <a:r>
              <a:rPr b="0" lang="en-US" sz="1500" strike="noStrike" u="none">
                <a:solidFill>
                  <a:srgbClr val="ffffff"/>
                </a:solidFill>
                <a:uFillTx/>
                <a:latin typeface="Source Sans Pro"/>
              </a:rPr>
              <a:t>Third Outline Level</a:t>
            </a:r>
            <a:endParaRPr b="0" lang="en-US" sz="1500" strike="noStrike" u="none">
              <a:solidFill>
                <a:srgbClr val="ffffff"/>
              </a:solidFill>
              <a:uFillTx/>
              <a:latin typeface="Source Sans Pro"/>
            </a:endParaRPr>
          </a:p>
          <a:p>
            <a:pPr lvl="3" marL="1728000" indent="0">
              <a:spcAft>
                <a:spcPts val="425"/>
              </a:spcAft>
            </a:pPr>
            <a:r>
              <a:rPr b="0" lang="en-US" sz="1500" strike="noStrike" u="none">
                <a:solidFill>
                  <a:srgbClr val="ffffff"/>
                </a:solidFill>
                <a:uFillTx/>
                <a:latin typeface="Source Sans Pro"/>
              </a:rPr>
              <a:t>Fourth Outline Level</a:t>
            </a:r>
            <a:endParaRPr b="0" lang="en-US" sz="1500" strike="noStrike" u="none">
              <a:solidFill>
                <a:srgbClr val="ffffff"/>
              </a:solidFill>
              <a:uFillTx/>
              <a:latin typeface="Source Sans Pro"/>
            </a:endParaRPr>
          </a:p>
          <a:p>
            <a:pPr lvl="4" marL="2160000" indent="0">
              <a:spcAft>
                <a:spcPts val="213"/>
              </a:spcAft>
            </a:pPr>
            <a:r>
              <a:rPr b="0" lang="en-US" sz="1500" strike="noStrike" u="none">
                <a:solidFill>
                  <a:srgbClr val="ffffff"/>
                </a:solidFill>
                <a:uFillTx/>
                <a:latin typeface="Source Sans Pro"/>
              </a:rPr>
              <a:t>Fifth Outline Level</a:t>
            </a:r>
            <a:endParaRPr b="0" lang="en-US" sz="1500" strike="noStrike" u="none">
              <a:solidFill>
                <a:srgbClr val="ffffff"/>
              </a:solidFill>
              <a:uFillTx/>
              <a:latin typeface="Source Sans Pro"/>
            </a:endParaRPr>
          </a:p>
          <a:p>
            <a:pPr lvl="5" marL="2592000" indent="0">
              <a:spcAft>
                <a:spcPts val="213"/>
              </a:spcAft>
            </a:pPr>
            <a:r>
              <a:rPr b="0" lang="en-US" sz="1500" strike="noStrike" u="none">
                <a:solidFill>
                  <a:srgbClr val="ffffff"/>
                </a:solidFill>
                <a:uFillTx/>
                <a:latin typeface="Source Sans Pro"/>
              </a:rPr>
              <a:t>Sixth Outline Level</a:t>
            </a:r>
            <a:endParaRPr b="0" lang="en-US" sz="1500" strike="noStrike" u="none">
              <a:solidFill>
                <a:srgbClr val="ffffff"/>
              </a:solidFill>
              <a:uFillTx/>
              <a:latin typeface="Source Sans Pro"/>
            </a:endParaRPr>
          </a:p>
          <a:p>
            <a:pPr lvl="6" marL="3024000" indent="0">
              <a:spcAft>
                <a:spcPts val="213"/>
              </a:spcAft>
            </a:pPr>
            <a:r>
              <a:rPr b="0" lang="en-US" sz="1500" strike="noStrike" u="none">
                <a:solidFill>
                  <a:srgbClr val="ffffff"/>
                </a:solidFill>
                <a:uFillTx/>
                <a:latin typeface="Source Sans Pro"/>
              </a:rPr>
              <a:t>Seventh Outline Level</a:t>
            </a:r>
            <a:endParaRPr b="0" lang="en-US" sz="1500" strike="noStrike" u="none">
              <a:solidFill>
                <a:srgbClr val="ffffff"/>
              </a:solidFill>
              <a:uFillTx/>
              <a:latin typeface="Source Sans Pro"/>
            </a:endParaRPr>
          </a:p>
        </p:txBody>
      </p:sp>
      <p:sp>
        <p:nvSpPr>
          <p:cNvPr id="25" name="PlaceHolder 3"/>
          <p:cNvSpPr>
            <a:spLocks noGrp="1"/>
          </p:cNvSpPr>
          <p:nvPr>
            <p:ph type="dt" idx="7"/>
          </p:nvPr>
        </p:nvSpPr>
        <p:spPr>
          <a:xfrm>
            <a:off x="360000" y="5400000"/>
            <a:ext cx="2880000" cy="270000"/>
          </a:xfrm>
          <a:prstGeom prst="rect">
            <a:avLst/>
          </a:prstGeom>
          <a:noFill/>
          <a:ln w="72000">
            <a:noFill/>
          </a:ln>
        </p:spPr>
        <p:txBody>
          <a:bodyPr lIns="0" rIns="0" tIns="0" bIns="0" anchor="t">
            <a:noAutofit/>
          </a:bodyPr>
          <a:lstStyle>
            <a:lvl1pPr indent="0">
              <a:buNone/>
              <a:defRPr b="1" lang="en-US" sz="1800" strike="noStrike" u="none">
                <a:solidFill>
                  <a:srgbClr val="ffffff"/>
                </a:solidFill>
                <a:uFillTx/>
                <a:latin typeface="Source Sans Pro Black"/>
              </a:defRPr>
            </a:lvl1pPr>
          </a:lstStyle>
          <a:p>
            <a:pPr indent="0">
              <a:buNone/>
            </a:pPr>
            <a:r>
              <a:rPr b="1" lang="en-US" sz="1800" strike="noStrike" u="none">
                <a:solidFill>
                  <a:srgbClr val="ffffff"/>
                </a:solidFill>
                <a:uFillTx/>
                <a:latin typeface="Source Sans Pro Black"/>
              </a:rPr>
              <a:t>&lt;date/time&gt;</a:t>
            </a:r>
            <a:endParaRPr b="1" lang="en-US" sz="1800" strike="noStrike" u="none">
              <a:solidFill>
                <a:srgbClr val="ffffff"/>
              </a:solidFill>
              <a:uFillTx/>
              <a:latin typeface="Source Sans Pro Black"/>
            </a:endParaRPr>
          </a:p>
        </p:txBody>
      </p:sp>
      <p:sp>
        <p:nvSpPr>
          <p:cNvPr id="26" name="PlaceHolder 4"/>
          <p:cNvSpPr>
            <a:spLocks noGrp="1"/>
          </p:cNvSpPr>
          <p:nvPr>
            <p:ph type="ftr" idx="8"/>
          </p:nvPr>
        </p:nvSpPr>
        <p:spPr>
          <a:xfrm>
            <a:off x="3420000" y="5400000"/>
            <a:ext cx="3240000" cy="270000"/>
          </a:xfrm>
          <a:prstGeom prst="rect">
            <a:avLst/>
          </a:prstGeom>
          <a:noFill/>
          <a:ln w="72000">
            <a:noFill/>
          </a:ln>
        </p:spPr>
        <p:txBody>
          <a:bodyPr lIns="0" rIns="0" tIns="0" bIns="0" anchor="t">
            <a:noAutofit/>
          </a:bodyPr>
          <a:lstStyle>
            <a:lvl1pPr indent="0" algn="ctr">
              <a:buNone/>
              <a:defRPr b="1" lang="en-US" sz="1800" strike="noStrike" u="none">
                <a:solidFill>
                  <a:srgbClr val="ffffff"/>
                </a:solidFill>
                <a:uFillTx/>
                <a:latin typeface="Source Sans Pro Black"/>
              </a:defRPr>
            </a:lvl1pPr>
          </a:lstStyle>
          <a:p>
            <a:pPr indent="0" algn="ctr">
              <a:buNone/>
            </a:pPr>
            <a:r>
              <a:rPr b="1" lang="en-US" sz="1800" strike="noStrike" u="none">
                <a:solidFill>
                  <a:srgbClr val="ffffff"/>
                </a:solidFill>
                <a:uFillTx/>
                <a:latin typeface="Source Sans Pro Black"/>
              </a:rPr>
              <a:t>&lt;footer&gt;</a:t>
            </a:r>
            <a:endParaRPr b="1" lang="en-US" sz="1800" strike="noStrike" u="none">
              <a:solidFill>
                <a:srgbClr val="ffffff"/>
              </a:solidFill>
              <a:uFillTx/>
              <a:latin typeface="Source Sans Pro Black"/>
            </a:endParaRPr>
          </a:p>
        </p:txBody>
      </p:sp>
      <p:sp>
        <p:nvSpPr>
          <p:cNvPr id="27" name="PlaceHolder 5"/>
          <p:cNvSpPr>
            <a:spLocks noGrp="1"/>
          </p:cNvSpPr>
          <p:nvPr>
            <p:ph type="sldNum" idx="9"/>
          </p:nvPr>
        </p:nvSpPr>
        <p:spPr>
          <a:xfrm>
            <a:off x="9180000" y="5130000"/>
            <a:ext cx="720000" cy="540000"/>
          </a:xfrm>
          <a:prstGeom prst="rect">
            <a:avLst/>
          </a:prstGeom>
          <a:noFill/>
          <a:ln w="72000">
            <a:noFill/>
          </a:ln>
        </p:spPr>
        <p:txBody>
          <a:bodyPr lIns="0" rIns="0" tIns="0" bIns="0" anchor="ctr">
            <a:noAutofit/>
          </a:bodyPr>
          <a:lstStyle>
            <a:lvl1pPr indent="0" algn="ctr">
              <a:buNone/>
              <a:defRPr b="1" lang="en-US" sz="1800" strike="noStrike" u="none">
                <a:solidFill>
                  <a:srgbClr val="ffffff"/>
                </a:solidFill>
                <a:uFillTx/>
                <a:latin typeface="Source Sans Pro Black"/>
              </a:defRPr>
            </a:lvl1pPr>
          </a:lstStyle>
          <a:p>
            <a:pPr indent="0" algn="ctr">
              <a:buNone/>
            </a:pPr>
            <a:fld id="{DBD39E00-C3C7-4955-9270-32659A7525EF}" type="slidenum">
              <a:rPr b="1" lang="en-US" sz="1800" strike="noStrike" u="none">
                <a:solidFill>
                  <a:srgbClr val="ffffff"/>
                </a:solidFill>
                <a:uFillTx/>
                <a:latin typeface="Source Sans Pro Black"/>
              </a:rPr>
              <a:t>&lt;number&gt;</a:t>
            </a:fld>
            <a:endParaRPr b="1" lang="en-US" sz="1800" strike="noStrike" u="none">
              <a:solidFill>
                <a:srgbClr val="ffffff"/>
              </a:solidFill>
              <a:uFillTx/>
              <a:latin typeface="Source Sans Pro Black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4" r:id="rId2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
</Relationships>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PlaceHolder 1"/>
          <p:cNvSpPr>
            <a:spLocks noGrp="1"/>
          </p:cNvSpPr>
          <p:nvPr>
            <p:ph type="title"/>
          </p:nvPr>
        </p:nvSpPr>
        <p:spPr>
          <a:xfrm>
            <a:off x="360000" y="2449080"/>
            <a:ext cx="9360000" cy="14907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 anchorCtr="1">
            <a:noAutofit/>
          </a:bodyPr>
          <a:p>
            <a:pPr indent="0" algn="ctr">
              <a:lnSpc>
                <a:spcPct val="150000"/>
              </a:lnSpc>
              <a:buNone/>
            </a:pPr>
            <a:r>
              <a:rPr b="1" lang="ja-JP" sz="2700" strike="noStrike" u="none">
                <a:solidFill>
                  <a:srgbClr val="ffffff"/>
                </a:solidFill>
                <a:uFillTx/>
                <a:latin typeface="Source Sans Pro Black"/>
              </a:rPr>
              <a:t>ベンフォードの法則テストデータ</a:t>
            </a:r>
            <a:br>
              <a:rPr sz="2700"/>
            </a:br>
            <a:r>
              <a:rPr b="1" lang="ja-JP" sz="2700" strike="noStrike" u="none">
                <a:solidFill>
                  <a:srgbClr val="ffffff"/>
                </a:solidFill>
                <a:uFillTx/>
                <a:latin typeface="Source Sans Pro Black"/>
              </a:rPr>
              <a:t>財務分析レポート</a:t>
            </a:r>
            <a:endParaRPr b="1" lang="en-US" sz="2700" strike="noStrike" u="none">
              <a:solidFill>
                <a:srgbClr val="ffffff"/>
              </a:solidFill>
              <a:uFillTx/>
              <a:latin typeface="Source Sans Pro Black"/>
            </a:endParaRPr>
          </a:p>
        </p:txBody>
      </p:sp>
      <p:sp>
        <p:nvSpPr>
          <p:cNvPr id="31" name="PlaceHolder 2"/>
          <p:cNvSpPr>
            <a:spLocks noGrp="1"/>
          </p:cNvSpPr>
          <p:nvPr>
            <p:ph type="subTitle"/>
          </p:nvPr>
        </p:nvSpPr>
        <p:spPr>
          <a:xfrm>
            <a:off x="360000" y="3915000"/>
            <a:ext cx="9360000" cy="14850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lnSpc>
                <a:spcPct val="150000"/>
              </a:lnSpc>
              <a:buNone/>
            </a:pPr>
            <a:r>
              <a:rPr b="0" lang="en-US" sz="2200" strike="noStrike" u="none">
                <a:solidFill>
                  <a:srgbClr val="ffffff"/>
                </a:solidFill>
                <a:uFillTx/>
                <a:latin typeface="Source Sans Pro"/>
              </a:rPr>
              <a:t>2025</a:t>
            </a:r>
            <a:r>
              <a:rPr b="0" lang="ja-JP" sz="2200" strike="noStrike" u="none">
                <a:solidFill>
                  <a:srgbClr val="ffffff"/>
                </a:solidFill>
                <a:uFillTx/>
                <a:latin typeface="Source Sans Pro"/>
              </a:rPr>
              <a:t>年度監査資料</a:t>
            </a:r>
            <a:endParaRPr b="0" lang="en-US" sz="2200" strike="noStrike" u="none">
              <a:solidFill>
                <a:srgbClr val="ffffff"/>
              </a:solidFill>
              <a:uFillTx/>
              <a:latin typeface="Source Sans Pro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PlaceHolder 1"/>
          <p:cNvSpPr>
            <a:spLocks noGrp="1"/>
          </p:cNvSpPr>
          <p:nvPr>
            <p:ph type="title"/>
          </p:nvPr>
        </p:nvSpPr>
        <p:spPr>
          <a:xfrm>
            <a:off x="360000" y="225720"/>
            <a:ext cx="9360000" cy="7200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spcAft>
                <a:spcPts val="1057"/>
              </a:spcAft>
              <a:buNone/>
            </a:pPr>
            <a:r>
              <a:rPr b="1" lang="en-US" sz="2700" strike="noStrike" u="none">
                <a:solidFill>
                  <a:srgbClr val="ffffff"/>
                </a:solidFill>
                <a:uFillTx/>
                <a:latin typeface="Source Sans Pro Black"/>
              </a:rPr>
              <a:t>2024</a:t>
            </a:r>
            <a:r>
              <a:rPr b="1" lang="ja-JP" sz="2700" strike="noStrike" u="none">
                <a:solidFill>
                  <a:srgbClr val="ffffff"/>
                </a:solidFill>
                <a:uFillTx/>
                <a:latin typeface="Source Sans Pro Black"/>
              </a:rPr>
              <a:t>年度売上実績</a:t>
            </a:r>
            <a:endParaRPr b="1" lang="en-US" sz="2700" strike="noStrike" u="none">
              <a:solidFill>
                <a:srgbClr val="ffffff"/>
              </a:solidFill>
              <a:uFillTx/>
              <a:latin typeface="Source Sans Pro Black"/>
            </a:endParaRPr>
          </a:p>
        </p:txBody>
      </p:sp>
      <p:sp>
        <p:nvSpPr>
          <p:cNvPr id="33" name="PlaceHolder 2"/>
          <p:cNvSpPr>
            <a:spLocks noGrp="1"/>
          </p:cNvSpPr>
          <p:nvPr>
            <p:ph/>
          </p:nvPr>
        </p:nvSpPr>
        <p:spPr>
          <a:xfrm>
            <a:off x="360000" y="1485000"/>
            <a:ext cx="9360000" cy="37800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lnSpcReduction="9999"/>
          </a:bodyPr>
          <a:p>
            <a:pPr marL="432000" indent="-324000">
              <a:spcAft>
                <a:spcPts val="1057"/>
              </a:spcAft>
              <a:buClr>
                <a:srgbClr val="2c3e50"/>
              </a:buClr>
              <a:buSzPct val="45000"/>
              <a:buFont typeface="Wingdings" charset="2"/>
              <a:buChar char=""/>
            </a:pPr>
            <a:r>
              <a:rPr b="1" lang="ja-JP" sz="2400" strike="noStrike" u="none">
                <a:solidFill>
                  <a:srgbClr val="2c3e50"/>
                </a:solidFill>
                <a:uFillTx/>
                <a:latin typeface="Source Sans Pro Semibold"/>
              </a:rPr>
              <a:t>第</a:t>
            </a:r>
            <a:r>
              <a:rPr b="1" lang="en-US" sz="2400" strike="noStrike" u="none">
                <a:solidFill>
                  <a:srgbClr val="2c3e50"/>
                </a:solidFill>
                <a:uFillTx/>
                <a:latin typeface="Source Sans Pro Semibold"/>
              </a:rPr>
              <a:t>1</a:t>
            </a:r>
            <a:r>
              <a:rPr b="1" lang="ja-JP" sz="2400" strike="noStrike" u="none">
                <a:solidFill>
                  <a:srgbClr val="2c3e50"/>
                </a:solidFill>
                <a:uFillTx/>
                <a:latin typeface="Source Sans Pro Semibold"/>
              </a:rPr>
              <a:t>四半期</a:t>
            </a:r>
            <a:r>
              <a:rPr b="1" lang="en-US" sz="2400" strike="noStrike" u="none">
                <a:solidFill>
                  <a:srgbClr val="2c3e50"/>
                </a:solidFill>
                <a:uFillTx/>
                <a:latin typeface="Source Sans Pro Semibold"/>
              </a:rPr>
              <a:t>: 1,234,567</a:t>
            </a:r>
            <a:r>
              <a:rPr b="1" lang="ja-JP" sz="2400" strike="noStrike" u="none">
                <a:solidFill>
                  <a:srgbClr val="2c3e50"/>
                </a:solidFill>
                <a:uFillTx/>
                <a:latin typeface="Source Sans Pro Semibold"/>
              </a:rPr>
              <a:t>円</a:t>
            </a:r>
            <a:endParaRPr b="1" lang="en-US" sz="2400" strike="noStrike" u="none">
              <a:solidFill>
                <a:srgbClr val="2c3e50"/>
              </a:solidFill>
              <a:uFillTx/>
              <a:latin typeface="Source Sans Pro Semibold"/>
            </a:endParaRPr>
          </a:p>
          <a:p>
            <a:pPr marL="432000" indent="-324000">
              <a:spcAft>
                <a:spcPts val="1057"/>
              </a:spcAft>
              <a:buClr>
                <a:srgbClr val="2c3e50"/>
              </a:buClr>
              <a:buSzPct val="45000"/>
              <a:buFont typeface="Wingdings" charset="2"/>
              <a:buChar char=""/>
            </a:pPr>
            <a:r>
              <a:rPr b="1" lang="ja-JP" sz="2400" strike="noStrike" u="none">
                <a:solidFill>
                  <a:srgbClr val="2c3e50"/>
                </a:solidFill>
                <a:uFillTx/>
                <a:latin typeface="Source Sans Pro Semibold"/>
              </a:rPr>
              <a:t>第</a:t>
            </a:r>
            <a:r>
              <a:rPr b="1" lang="en-US" sz="2400" strike="noStrike" u="none">
                <a:solidFill>
                  <a:srgbClr val="2c3e50"/>
                </a:solidFill>
                <a:uFillTx/>
                <a:latin typeface="Source Sans Pro Semibold"/>
              </a:rPr>
              <a:t>2</a:t>
            </a:r>
            <a:r>
              <a:rPr b="1" lang="ja-JP" sz="2400" strike="noStrike" u="none">
                <a:solidFill>
                  <a:srgbClr val="2c3e50"/>
                </a:solidFill>
                <a:uFillTx/>
                <a:latin typeface="Source Sans Pro Semibold"/>
              </a:rPr>
              <a:t>四半期</a:t>
            </a:r>
            <a:r>
              <a:rPr b="1" lang="en-US" sz="2400" strike="noStrike" u="none">
                <a:solidFill>
                  <a:srgbClr val="2c3e50"/>
                </a:solidFill>
                <a:uFillTx/>
                <a:latin typeface="Source Sans Pro Semibold"/>
              </a:rPr>
              <a:t>: 2,345,678</a:t>
            </a:r>
            <a:r>
              <a:rPr b="1" lang="ja-JP" sz="2400" strike="noStrike" u="none">
                <a:solidFill>
                  <a:srgbClr val="2c3e50"/>
                </a:solidFill>
                <a:uFillTx/>
                <a:latin typeface="Source Sans Pro Semibold"/>
              </a:rPr>
              <a:t>円</a:t>
            </a:r>
            <a:endParaRPr b="1" lang="en-US" sz="2400" strike="noStrike" u="none">
              <a:solidFill>
                <a:srgbClr val="2c3e50"/>
              </a:solidFill>
              <a:uFillTx/>
              <a:latin typeface="Source Sans Pro Semibold"/>
            </a:endParaRPr>
          </a:p>
          <a:p>
            <a:pPr marL="432000" indent="-324000">
              <a:spcAft>
                <a:spcPts val="1057"/>
              </a:spcAft>
              <a:buClr>
                <a:srgbClr val="2c3e50"/>
              </a:buClr>
              <a:buSzPct val="45000"/>
              <a:buFont typeface="Wingdings" charset="2"/>
              <a:buChar char=""/>
            </a:pPr>
            <a:r>
              <a:rPr b="1" lang="ja-JP" sz="2400" strike="noStrike" u="none">
                <a:solidFill>
                  <a:srgbClr val="2c3e50"/>
                </a:solidFill>
                <a:uFillTx/>
                <a:latin typeface="Source Sans Pro Semibold"/>
              </a:rPr>
              <a:t>第</a:t>
            </a:r>
            <a:r>
              <a:rPr b="1" lang="en-US" sz="2400" strike="noStrike" u="none">
                <a:solidFill>
                  <a:srgbClr val="2c3e50"/>
                </a:solidFill>
                <a:uFillTx/>
                <a:latin typeface="Source Sans Pro Semibold"/>
              </a:rPr>
              <a:t>3</a:t>
            </a:r>
            <a:r>
              <a:rPr b="1" lang="ja-JP" sz="2400" strike="noStrike" u="none">
                <a:solidFill>
                  <a:srgbClr val="2c3e50"/>
                </a:solidFill>
                <a:uFillTx/>
                <a:latin typeface="Source Sans Pro Semibold"/>
              </a:rPr>
              <a:t>四半期</a:t>
            </a:r>
            <a:r>
              <a:rPr b="1" lang="en-US" sz="2400" strike="noStrike" u="none">
                <a:solidFill>
                  <a:srgbClr val="2c3e50"/>
                </a:solidFill>
                <a:uFillTx/>
                <a:latin typeface="Source Sans Pro Semibold"/>
              </a:rPr>
              <a:t>: 3,456,789</a:t>
            </a:r>
            <a:r>
              <a:rPr b="1" lang="ja-JP" sz="2400" strike="noStrike" u="none">
                <a:solidFill>
                  <a:srgbClr val="2c3e50"/>
                </a:solidFill>
                <a:uFillTx/>
                <a:latin typeface="Source Sans Pro Semibold"/>
              </a:rPr>
              <a:t>円</a:t>
            </a:r>
            <a:endParaRPr b="1" lang="en-US" sz="2400" strike="noStrike" u="none">
              <a:solidFill>
                <a:srgbClr val="2c3e50"/>
              </a:solidFill>
              <a:uFillTx/>
              <a:latin typeface="Source Sans Pro Semibold"/>
            </a:endParaRPr>
          </a:p>
          <a:p>
            <a:pPr marL="432000" indent="-324000">
              <a:spcAft>
                <a:spcPts val="1057"/>
              </a:spcAft>
              <a:buClr>
                <a:srgbClr val="2c3e50"/>
              </a:buClr>
              <a:buSzPct val="45000"/>
              <a:buFont typeface="Wingdings" charset="2"/>
              <a:buChar char=""/>
            </a:pPr>
            <a:r>
              <a:rPr b="1" lang="ja-JP" sz="2400" strike="noStrike" u="none">
                <a:solidFill>
                  <a:srgbClr val="2c3e50"/>
                </a:solidFill>
                <a:uFillTx/>
                <a:latin typeface="Source Sans Pro Semibold"/>
              </a:rPr>
              <a:t>第</a:t>
            </a:r>
            <a:r>
              <a:rPr b="1" lang="en-US" sz="2400" strike="noStrike" u="none">
                <a:solidFill>
                  <a:srgbClr val="2c3e50"/>
                </a:solidFill>
                <a:uFillTx/>
                <a:latin typeface="Source Sans Pro Semibold"/>
              </a:rPr>
              <a:t>4</a:t>
            </a:r>
            <a:r>
              <a:rPr b="1" lang="ja-JP" sz="2400" strike="noStrike" u="none">
                <a:solidFill>
                  <a:srgbClr val="2c3e50"/>
                </a:solidFill>
                <a:uFillTx/>
                <a:latin typeface="Source Sans Pro Semibold"/>
              </a:rPr>
              <a:t>四半期</a:t>
            </a:r>
            <a:r>
              <a:rPr b="1" lang="en-US" sz="2400" strike="noStrike" u="none">
                <a:solidFill>
                  <a:srgbClr val="2c3e50"/>
                </a:solidFill>
                <a:uFillTx/>
                <a:latin typeface="Source Sans Pro Semibold"/>
              </a:rPr>
              <a:t>: 4,567,890</a:t>
            </a:r>
            <a:r>
              <a:rPr b="1" lang="ja-JP" sz="2400" strike="noStrike" u="none">
                <a:solidFill>
                  <a:srgbClr val="2c3e50"/>
                </a:solidFill>
                <a:uFillTx/>
                <a:latin typeface="Source Sans Pro Semibold"/>
              </a:rPr>
              <a:t>円</a:t>
            </a:r>
            <a:endParaRPr b="1" lang="en-US" sz="2400" strike="noStrike" u="none">
              <a:solidFill>
                <a:srgbClr val="2c3e50"/>
              </a:solidFill>
              <a:uFillTx/>
              <a:latin typeface="Source Sans Pro Semibold"/>
            </a:endParaRPr>
          </a:p>
          <a:p>
            <a:pPr marL="432000" indent="0">
              <a:spcAft>
                <a:spcPts val="1057"/>
              </a:spcAft>
              <a:buNone/>
            </a:pPr>
            <a:r>
              <a:rPr b="1" lang="en-US" sz="2400" strike="noStrike" u="none">
                <a:solidFill>
                  <a:srgbClr val="2c3e50"/>
                </a:solidFill>
                <a:uFillTx/>
                <a:latin typeface="Source Sans Pro Semibold"/>
              </a:rPr>
              <a:t> </a:t>
            </a:r>
            <a:endParaRPr b="1" lang="en-US" sz="2400" strike="noStrike" u="none">
              <a:solidFill>
                <a:srgbClr val="2c3e50"/>
              </a:solidFill>
              <a:uFillTx/>
              <a:latin typeface="Source Sans Pro Semibold"/>
            </a:endParaRPr>
          </a:p>
          <a:p>
            <a:pPr marL="432000" indent="-324000">
              <a:spcAft>
                <a:spcPts val="1057"/>
              </a:spcAft>
              <a:buClr>
                <a:srgbClr val="2c3e50"/>
              </a:buClr>
              <a:buSzPct val="45000"/>
              <a:buFont typeface="Wingdings" charset="2"/>
              <a:buChar char=""/>
            </a:pPr>
            <a:r>
              <a:rPr b="1" lang="ja-JP" sz="2400" strike="noStrike" u="none">
                <a:solidFill>
                  <a:srgbClr val="2c3e50"/>
                </a:solidFill>
                <a:uFillTx/>
                <a:latin typeface="Source Sans Pro Semibold"/>
              </a:rPr>
              <a:t>合計</a:t>
            </a:r>
            <a:r>
              <a:rPr b="1" lang="en-US" sz="2400" strike="noStrike" u="none">
                <a:solidFill>
                  <a:srgbClr val="2c3e50"/>
                </a:solidFill>
                <a:uFillTx/>
                <a:latin typeface="Source Sans Pro Semibold"/>
              </a:rPr>
              <a:t>: 11,604,924</a:t>
            </a:r>
            <a:r>
              <a:rPr b="1" lang="ja-JP" sz="2400" strike="noStrike" u="none">
                <a:solidFill>
                  <a:srgbClr val="2c3e50"/>
                </a:solidFill>
                <a:uFillTx/>
                <a:latin typeface="Source Sans Pro Semibold"/>
              </a:rPr>
              <a:t>円</a:t>
            </a:r>
            <a:endParaRPr b="1" lang="en-US" sz="2400" strike="noStrike" u="none">
              <a:solidFill>
                <a:srgbClr val="2c3e50"/>
              </a:solidFill>
              <a:uFillTx/>
              <a:latin typeface="Source Sans Pro Semibold"/>
            </a:endParaRPr>
          </a:p>
          <a:p>
            <a:pPr marL="432000" indent="-324000">
              <a:spcAft>
                <a:spcPts val="1057"/>
              </a:spcAft>
              <a:buClr>
                <a:srgbClr val="2c3e50"/>
              </a:buClr>
              <a:buSzPct val="45000"/>
              <a:buFont typeface="Wingdings" charset="2"/>
              <a:buChar char=""/>
            </a:pPr>
            <a:r>
              <a:rPr b="1" lang="ja-JP" sz="2400" strike="noStrike" u="none">
                <a:solidFill>
                  <a:srgbClr val="2c3e50"/>
                </a:solidFill>
                <a:uFillTx/>
                <a:latin typeface="Source Sans Pro Semibold"/>
              </a:rPr>
              <a:t>前年比</a:t>
            </a:r>
            <a:r>
              <a:rPr b="1" lang="en-US" sz="2400" strike="noStrike" u="none">
                <a:solidFill>
                  <a:srgbClr val="2c3e50"/>
                </a:solidFill>
                <a:uFillTx/>
                <a:latin typeface="Source Sans Pro Semibold"/>
              </a:rPr>
              <a:t>: 112.5%</a:t>
            </a:r>
            <a:r>
              <a:rPr b="1" lang="ja-JP" sz="2400" strike="noStrike" u="none">
                <a:solidFill>
                  <a:srgbClr val="2c3e50"/>
                </a:solidFill>
                <a:uFillTx/>
                <a:latin typeface="Source Sans Pro Semibold"/>
              </a:rPr>
              <a:t>増</a:t>
            </a:r>
            <a:endParaRPr b="1" lang="en-US" sz="2400" strike="noStrike" u="none">
              <a:solidFill>
                <a:srgbClr val="2c3e50"/>
              </a:solidFill>
              <a:uFillTx/>
              <a:latin typeface="Source Sans Pro Semibold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sldNum" idx="3"/>
          </p:nvPr>
        </p:nvSpPr>
        <p:spPr/>
        <p:txBody>
          <a:bodyPr/>
          <a:p>
            <a:fld id="{12783CF7-5285-4A93-AA61-0D4CE08D92EB}" type="slidenum">
              <a:t>2</a:t>
            </a:fld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PlaceHolder 1"/>
          <p:cNvSpPr>
            <a:spLocks noGrp="1"/>
          </p:cNvSpPr>
          <p:nvPr>
            <p:ph type="title"/>
          </p:nvPr>
        </p:nvSpPr>
        <p:spPr>
          <a:xfrm>
            <a:off x="360000" y="225720"/>
            <a:ext cx="9360000" cy="7200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spcAft>
                <a:spcPts val="1057"/>
              </a:spcAft>
              <a:buNone/>
            </a:pPr>
            <a:r>
              <a:rPr b="1" lang="ja-JP" sz="2700" strike="noStrike" u="none">
                <a:solidFill>
                  <a:srgbClr val="ffffff"/>
                </a:solidFill>
                <a:uFillTx/>
                <a:latin typeface="Source Sans Pro Black"/>
              </a:rPr>
              <a:t>主要経費項目</a:t>
            </a:r>
            <a:endParaRPr b="1" lang="en-US" sz="2700" strike="noStrike" u="none">
              <a:solidFill>
                <a:srgbClr val="ffffff"/>
              </a:solidFill>
              <a:uFillTx/>
              <a:latin typeface="Source Sans Pro Black"/>
            </a:endParaRPr>
          </a:p>
        </p:txBody>
      </p:sp>
      <p:sp>
        <p:nvSpPr>
          <p:cNvPr id="35" name="PlaceHolder 2"/>
          <p:cNvSpPr>
            <a:spLocks noGrp="1"/>
          </p:cNvSpPr>
          <p:nvPr>
            <p:ph/>
          </p:nvPr>
        </p:nvSpPr>
        <p:spPr>
          <a:xfrm>
            <a:off x="360000" y="1485000"/>
            <a:ext cx="9360000" cy="37800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lnSpcReduction="9999"/>
          </a:bodyPr>
          <a:p>
            <a:pPr marL="432000" indent="0">
              <a:spcAft>
                <a:spcPts val="1057"/>
              </a:spcAft>
              <a:buNone/>
            </a:pPr>
            <a:endParaRPr b="1" lang="en-US" sz="2400" strike="noStrike" u="none">
              <a:solidFill>
                <a:srgbClr val="2c3e50"/>
              </a:solidFill>
              <a:uFillTx/>
              <a:latin typeface="Source Sans Pro Semibold"/>
            </a:endParaRPr>
          </a:p>
          <a:p>
            <a:pPr marL="432000" indent="-324000">
              <a:spcAft>
                <a:spcPts val="1057"/>
              </a:spcAft>
              <a:buClr>
                <a:srgbClr val="2c3e50"/>
              </a:buClr>
              <a:buSzPct val="45000"/>
              <a:buFont typeface="Wingdings" charset="2"/>
              <a:buChar char=""/>
            </a:pPr>
            <a:r>
              <a:rPr b="1" lang="ja-JP" sz="2400" strike="noStrike" u="none">
                <a:solidFill>
                  <a:srgbClr val="2c3e50"/>
                </a:solidFill>
                <a:uFillTx/>
                <a:latin typeface="Source Sans Pro Semibold"/>
              </a:rPr>
              <a:t>人件費</a:t>
            </a:r>
            <a:r>
              <a:rPr b="1" lang="en-US" sz="2400" strike="noStrike" u="none">
                <a:solidFill>
                  <a:srgbClr val="2c3e50"/>
                </a:solidFill>
                <a:uFillTx/>
                <a:latin typeface="Source Sans Pro Semibold"/>
              </a:rPr>
              <a:t>: 5,678,901</a:t>
            </a:r>
            <a:r>
              <a:rPr b="1" lang="ja-JP" sz="2400" strike="noStrike" u="none">
                <a:solidFill>
                  <a:srgbClr val="2c3e50"/>
                </a:solidFill>
                <a:uFillTx/>
                <a:latin typeface="Source Sans Pro Semibold"/>
              </a:rPr>
              <a:t>円</a:t>
            </a:r>
            <a:endParaRPr b="1" lang="en-US" sz="2400" strike="noStrike" u="none">
              <a:solidFill>
                <a:srgbClr val="2c3e50"/>
              </a:solidFill>
              <a:uFillTx/>
              <a:latin typeface="Source Sans Pro Semibold"/>
            </a:endParaRPr>
          </a:p>
          <a:p>
            <a:pPr marL="432000" indent="-324000">
              <a:spcAft>
                <a:spcPts val="1057"/>
              </a:spcAft>
              <a:buClr>
                <a:srgbClr val="2c3e50"/>
              </a:buClr>
              <a:buSzPct val="45000"/>
              <a:buFont typeface="Wingdings" charset="2"/>
              <a:buChar char=""/>
            </a:pPr>
            <a:r>
              <a:rPr b="1" lang="ja-JP" sz="2400" strike="noStrike" u="none">
                <a:solidFill>
                  <a:srgbClr val="2c3e50"/>
                </a:solidFill>
                <a:uFillTx/>
                <a:latin typeface="Source Sans Pro Semibold"/>
              </a:rPr>
              <a:t>光熱費</a:t>
            </a:r>
            <a:r>
              <a:rPr b="1" lang="en-US" sz="2400" strike="noStrike" u="none">
                <a:solidFill>
                  <a:srgbClr val="2c3e50"/>
                </a:solidFill>
                <a:uFillTx/>
                <a:latin typeface="Source Sans Pro Semibold"/>
              </a:rPr>
              <a:t>: 987,654</a:t>
            </a:r>
            <a:r>
              <a:rPr b="1" lang="ja-JP" sz="2400" strike="noStrike" u="none">
                <a:solidFill>
                  <a:srgbClr val="2c3e50"/>
                </a:solidFill>
                <a:uFillTx/>
                <a:latin typeface="Source Sans Pro Semibold"/>
              </a:rPr>
              <a:t>円</a:t>
            </a:r>
            <a:endParaRPr b="1" lang="en-US" sz="2400" strike="noStrike" u="none">
              <a:solidFill>
                <a:srgbClr val="2c3e50"/>
              </a:solidFill>
              <a:uFillTx/>
              <a:latin typeface="Source Sans Pro Semibold"/>
            </a:endParaRPr>
          </a:p>
          <a:p>
            <a:pPr marL="432000" indent="-324000">
              <a:spcAft>
                <a:spcPts val="1057"/>
              </a:spcAft>
              <a:buClr>
                <a:srgbClr val="2c3e50"/>
              </a:buClr>
              <a:buSzPct val="45000"/>
              <a:buFont typeface="Wingdings" charset="2"/>
              <a:buChar char=""/>
            </a:pPr>
            <a:r>
              <a:rPr b="1" lang="ja-JP" sz="2400" strike="noStrike" u="none">
                <a:solidFill>
                  <a:srgbClr val="2c3e50"/>
                </a:solidFill>
                <a:uFillTx/>
                <a:latin typeface="Source Sans Pro Semibold"/>
              </a:rPr>
              <a:t>賃料</a:t>
            </a:r>
            <a:r>
              <a:rPr b="1" lang="en-US" sz="2400" strike="noStrike" u="none">
                <a:solidFill>
                  <a:srgbClr val="2c3e50"/>
                </a:solidFill>
                <a:uFillTx/>
                <a:latin typeface="Source Sans Pro Semibold"/>
              </a:rPr>
              <a:t>: 1,876,543</a:t>
            </a:r>
            <a:r>
              <a:rPr b="1" lang="ja-JP" sz="2400" strike="noStrike" u="none">
                <a:solidFill>
                  <a:srgbClr val="2c3e50"/>
                </a:solidFill>
                <a:uFillTx/>
                <a:latin typeface="Source Sans Pro Semibold"/>
              </a:rPr>
              <a:t>円</a:t>
            </a:r>
            <a:endParaRPr b="1" lang="en-US" sz="2400" strike="noStrike" u="none">
              <a:solidFill>
                <a:srgbClr val="2c3e50"/>
              </a:solidFill>
              <a:uFillTx/>
              <a:latin typeface="Source Sans Pro Semibold"/>
            </a:endParaRPr>
          </a:p>
          <a:p>
            <a:pPr marL="432000" indent="-324000">
              <a:spcAft>
                <a:spcPts val="1057"/>
              </a:spcAft>
              <a:buClr>
                <a:srgbClr val="2c3e50"/>
              </a:buClr>
              <a:buSzPct val="45000"/>
              <a:buFont typeface="Wingdings" charset="2"/>
              <a:buChar char=""/>
            </a:pPr>
            <a:r>
              <a:rPr b="1" lang="ja-JP" sz="2400" strike="noStrike" u="none">
                <a:solidFill>
                  <a:srgbClr val="2c3e50"/>
                </a:solidFill>
                <a:uFillTx/>
                <a:latin typeface="Source Sans Pro Semibold"/>
              </a:rPr>
              <a:t>通信費</a:t>
            </a:r>
            <a:r>
              <a:rPr b="1" lang="en-US" sz="2400" strike="noStrike" u="none">
                <a:solidFill>
                  <a:srgbClr val="2c3e50"/>
                </a:solidFill>
                <a:uFillTx/>
                <a:latin typeface="Source Sans Pro Semibold"/>
              </a:rPr>
              <a:t>: 234,567</a:t>
            </a:r>
            <a:r>
              <a:rPr b="1" lang="ja-JP" sz="2400" strike="noStrike" u="none">
                <a:solidFill>
                  <a:srgbClr val="2c3e50"/>
                </a:solidFill>
                <a:uFillTx/>
                <a:latin typeface="Source Sans Pro Semibold"/>
              </a:rPr>
              <a:t>円</a:t>
            </a:r>
            <a:endParaRPr b="1" lang="en-US" sz="2400" strike="noStrike" u="none">
              <a:solidFill>
                <a:srgbClr val="2c3e50"/>
              </a:solidFill>
              <a:uFillTx/>
              <a:latin typeface="Source Sans Pro Semibold"/>
            </a:endParaRPr>
          </a:p>
          <a:p>
            <a:pPr marL="432000" indent="-324000">
              <a:spcAft>
                <a:spcPts val="1057"/>
              </a:spcAft>
              <a:buClr>
                <a:srgbClr val="2c3e50"/>
              </a:buClr>
              <a:buSzPct val="45000"/>
              <a:buFont typeface="Wingdings" charset="2"/>
              <a:buChar char=""/>
            </a:pPr>
            <a:r>
              <a:rPr b="1" lang="ja-JP" sz="2400" strike="noStrike" u="none">
                <a:solidFill>
                  <a:srgbClr val="2c3e50"/>
                </a:solidFill>
                <a:uFillTx/>
                <a:latin typeface="Source Sans Pro Semibold"/>
              </a:rPr>
              <a:t>交通費</a:t>
            </a:r>
            <a:r>
              <a:rPr b="1" lang="en-US" sz="2400" strike="noStrike" u="none">
                <a:solidFill>
                  <a:srgbClr val="2c3e50"/>
                </a:solidFill>
                <a:uFillTx/>
                <a:latin typeface="Source Sans Pro Semibold"/>
              </a:rPr>
              <a:t>: 345,678</a:t>
            </a:r>
            <a:r>
              <a:rPr b="1" lang="ja-JP" sz="2400" strike="noStrike" u="none">
                <a:solidFill>
                  <a:srgbClr val="2c3e50"/>
                </a:solidFill>
                <a:uFillTx/>
                <a:latin typeface="Source Sans Pro Semibold"/>
              </a:rPr>
              <a:t>円</a:t>
            </a:r>
            <a:endParaRPr b="1" lang="en-US" sz="2400" strike="noStrike" u="none">
              <a:solidFill>
                <a:srgbClr val="2c3e50"/>
              </a:solidFill>
              <a:uFillTx/>
              <a:latin typeface="Source Sans Pro Semibold"/>
            </a:endParaRPr>
          </a:p>
          <a:p>
            <a:pPr marL="432000" indent="-324000">
              <a:spcAft>
                <a:spcPts val="1057"/>
              </a:spcAft>
              <a:buClr>
                <a:srgbClr val="2c3e50"/>
              </a:buClr>
              <a:buSzPct val="45000"/>
              <a:buFont typeface="Wingdings" charset="2"/>
              <a:buChar char=""/>
            </a:pPr>
            <a:r>
              <a:rPr b="1" lang="ja-JP" sz="2400" strike="noStrike" u="none">
                <a:solidFill>
                  <a:srgbClr val="2c3e50"/>
                </a:solidFill>
                <a:uFillTx/>
                <a:latin typeface="Source Sans Pro Semibold"/>
              </a:rPr>
              <a:t>消耗品費</a:t>
            </a:r>
            <a:r>
              <a:rPr b="1" lang="en-US" sz="2400" strike="noStrike" u="none">
                <a:solidFill>
                  <a:srgbClr val="2c3e50"/>
                </a:solidFill>
                <a:uFillTx/>
                <a:latin typeface="Source Sans Pro Semibold"/>
              </a:rPr>
              <a:t>: 456,789</a:t>
            </a:r>
            <a:r>
              <a:rPr b="1" lang="ja-JP" sz="2400" strike="noStrike" u="none">
                <a:solidFill>
                  <a:srgbClr val="2c3e50"/>
                </a:solidFill>
                <a:uFillTx/>
                <a:latin typeface="Source Sans Pro Semibold"/>
              </a:rPr>
              <a:t>円</a:t>
            </a:r>
            <a:endParaRPr b="1" lang="en-US" sz="2400" strike="noStrike" u="none">
              <a:solidFill>
                <a:srgbClr val="2c3e50"/>
              </a:solidFill>
              <a:uFillTx/>
              <a:latin typeface="Source Sans Pro Semibold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sldNum" idx="3"/>
          </p:nvPr>
        </p:nvSpPr>
        <p:spPr/>
        <p:txBody>
          <a:bodyPr/>
          <a:p>
            <a:fld id="{CCAF12C5-8BC1-4CF2-995F-04E2A081AB50}" type="slidenum">
              <a:t>3</a:t>
            </a:fld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PlaceHolder 1"/>
          <p:cNvSpPr>
            <a:spLocks noGrp="1"/>
          </p:cNvSpPr>
          <p:nvPr>
            <p:ph type="title"/>
          </p:nvPr>
        </p:nvSpPr>
        <p:spPr>
          <a:xfrm>
            <a:off x="360000" y="225720"/>
            <a:ext cx="9360000" cy="7200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spcAft>
                <a:spcPts val="1057"/>
              </a:spcAft>
              <a:buNone/>
            </a:pPr>
            <a:r>
              <a:rPr b="1" lang="ja-JP" sz="2700" strike="noStrike" u="none">
                <a:solidFill>
                  <a:srgbClr val="ffffff"/>
                </a:solidFill>
                <a:uFillTx/>
                <a:latin typeface="Source Sans Pro Black"/>
              </a:rPr>
              <a:t>監査対象取引一覧</a:t>
            </a:r>
            <a:endParaRPr b="1" lang="en-US" sz="2700" strike="noStrike" u="none">
              <a:solidFill>
                <a:srgbClr val="ffffff"/>
              </a:solidFill>
              <a:uFillTx/>
              <a:latin typeface="Source Sans Pro Black"/>
            </a:endParaRPr>
          </a:p>
        </p:txBody>
      </p:sp>
      <p:sp>
        <p:nvSpPr>
          <p:cNvPr id="37" name="PlaceHolder 2"/>
          <p:cNvSpPr>
            <a:spLocks noGrp="1"/>
          </p:cNvSpPr>
          <p:nvPr>
            <p:ph/>
          </p:nvPr>
        </p:nvSpPr>
        <p:spPr>
          <a:xfrm>
            <a:off x="360000" y="1485000"/>
            <a:ext cx="9360000" cy="37800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0">
              <a:spcAft>
                <a:spcPts val="1057"/>
              </a:spcAft>
              <a:buNone/>
            </a:pPr>
            <a:endParaRPr b="1" lang="en-US" sz="2400" strike="noStrike" u="none">
              <a:solidFill>
                <a:srgbClr val="2c3e50"/>
              </a:solidFill>
              <a:uFillTx/>
              <a:latin typeface="Source Sans Pro Semibold"/>
            </a:endParaRPr>
          </a:p>
          <a:p>
            <a:pPr marL="432000" indent="-324000">
              <a:spcAft>
                <a:spcPts val="1057"/>
              </a:spcAft>
              <a:buClr>
                <a:srgbClr val="2c3e50"/>
              </a:buClr>
              <a:buSzPct val="45000"/>
              <a:buFont typeface="Wingdings" charset="2"/>
              <a:buChar char=""/>
            </a:pPr>
            <a:r>
              <a:rPr b="1" lang="ja-JP" sz="2400" strike="noStrike" u="none">
                <a:solidFill>
                  <a:srgbClr val="2c3e50"/>
                </a:solidFill>
                <a:uFillTx/>
                <a:latin typeface="Source Sans Pro Semibold"/>
              </a:rPr>
              <a:t>取引</a:t>
            </a:r>
            <a:r>
              <a:rPr b="1" lang="en-US" sz="2400" strike="noStrike" u="none">
                <a:solidFill>
                  <a:srgbClr val="2c3e50"/>
                </a:solidFill>
                <a:uFillTx/>
                <a:latin typeface="Source Sans Pro Semibold"/>
              </a:rPr>
              <a:t>ID: 7891011</a:t>
            </a:r>
            <a:endParaRPr b="1" lang="en-US" sz="2400" strike="noStrike" u="none">
              <a:solidFill>
                <a:srgbClr val="2c3e50"/>
              </a:solidFill>
              <a:uFillTx/>
              <a:latin typeface="Source Sans Pro Semibold"/>
            </a:endParaRPr>
          </a:p>
          <a:p>
            <a:pPr marL="432000" indent="-324000">
              <a:spcAft>
                <a:spcPts val="1057"/>
              </a:spcAft>
              <a:buClr>
                <a:srgbClr val="2c3e50"/>
              </a:buClr>
              <a:buSzPct val="45000"/>
              <a:buFont typeface="Wingdings" charset="2"/>
              <a:buChar char=""/>
            </a:pPr>
            <a:r>
              <a:rPr b="1" lang="ja-JP" sz="2400" strike="noStrike" u="none">
                <a:solidFill>
                  <a:srgbClr val="2c3e50"/>
                </a:solidFill>
                <a:uFillTx/>
                <a:latin typeface="Source Sans Pro Semibold"/>
              </a:rPr>
              <a:t>金額</a:t>
            </a:r>
            <a:r>
              <a:rPr b="1" lang="en-US" sz="2400" strike="noStrike" u="none">
                <a:solidFill>
                  <a:srgbClr val="2c3e50"/>
                </a:solidFill>
                <a:uFillTx/>
                <a:latin typeface="Source Sans Pro Semibold"/>
              </a:rPr>
              <a:t>: 8901234</a:t>
            </a:r>
            <a:r>
              <a:rPr b="1" lang="ja-JP" sz="2400" strike="noStrike" u="none">
                <a:solidFill>
                  <a:srgbClr val="2c3e50"/>
                </a:solidFill>
                <a:uFillTx/>
                <a:latin typeface="Source Sans Pro Semibold"/>
              </a:rPr>
              <a:t>円</a:t>
            </a:r>
            <a:endParaRPr b="1" lang="en-US" sz="2400" strike="noStrike" u="none">
              <a:solidFill>
                <a:srgbClr val="2c3e50"/>
              </a:solidFill>
              <a:uFillTx/>
              <a:latin typeface="Source Sans Pro Semibold"/>
            </a:endParaRPr>
          </a:p>
          <a:p>
            <a:pPr marL="432000" indent="-324000">
              <a:spcAft>
                <a:spcPts val="1057"/>
              </a:spcAft>
              <a:buClr>
                <a:srgbClr val="2c3e50"/>
              </a:buClr>
              <a:buSzPct val="45000"/>
              <a:buFont typeface="Wingdings" charset="2"/>
              <a:buChar char=""/>
            </a:pPr>
            <a:r>
              <a:rPr b="1" lang="ja-JP" sz="2400" strike="noStrike" u="none">
                <a:solidFill>
                  <a:srgbClr val="2c3e50"/>
                </a:solidFill>
                <a:uFillTx/>
                <a:latin typeface="Source Sans Pro Semibold"/>
              </a:rPr>
              <a:t>手数料</a:t>
            </a:r>
            <a:r>
              <a:rPr b="1" lang="en-US" sz="2400" strike="noStrike" u="none">
                <a:solidFill>
                  <a:srgbClr val="2c3e50"/>
                </a:solidFill>
                <a:uFillTx/>
                <a:latin typeface="Source Sans Pro Semibold"/>
              </a:rPr>
              <a:t>: 123456</a:t>
            </a:r>
            <a:r>
              <a:rPr b="1" lang="ja-JP" sz="2400" strike="noStrike" u="none">
                <a:solidFill>
                  <a:srgbClr val="2c3e50"/>
                </a:solidFill>
                <a:uFillTx/>
                <a:latin typeface="Source Sans Pro Semibold"/>
              </a:rPr>
              <a:t>円</a:t>
            </a:r>
            <a:endParaRPr b="1" lang="en-US" sz="2400" strike="noStrike" u="none">
              <a:solidFill>
                <a:srgbClr val="2c3e50"/>
              </a:solidFill>
              <a:uFillTx/>
              <a:latin typeface="Source Sans Pro Semibold"/>
            </a:endParaRPr>
          </a:p>
          <a:p>
            <a:pPr marL="432000" indent="-324000">
              <a:spcAft>
                <a:spcPts val="1057"/>
              </a:spcAft>
              <a:buClr>
                <a:srgbClr val="2c3e50"/>
              </a:buClr>
              <a:buSzPct val="45000"/>
              <a:buFont typeface="Wingdings" charset="2"/>
              <a:buChar char=""/>
            </a:pPr>
            <a:r>
              <a:rPr b="1" lang="ja-JP" sz="2400" strike="noStrike" u="none">
                <a:solidFill>
                  <a:srgbClr val="2c3e50"/>
                </a:solidFill>
                <a:uFillTx/>
                <a:latin typeface="Source Sans Pro Semibold"/>
              </a:rPr>
              <a:t>税額</a:t>
            </a:r>
            <a:r>
              <a:rPr b="1" lang="en-US" sz="2400" strike="noStrike" u="none">
                <a:solidFill>
                  <a:srgbClr val="2c3e50"/>
                </a:solidFill>
                <a:uFillTx/>
                <a:latin typeface="Source Sans Pro Semibold"/>
              </a:rPr>
              <a:t>: 789012</a:t>
            </a:r>
            <a:r>
              <a:rPr b="1" lang="ja-JP" sz="2400" strike="noStrike" u="none">
                <a:solidFill>
                  <a:srgbClr val="2c3e50"/>
                </a:solidFill>
                <a:uFillTx/>
                <a:latin typeface="Source Sans Pro Semibold"/>
              </a:rPr>
              <a:t>円</a:t>
            </a:r>
            <a:endParaRPr b="1" lang="en-US" sz="2400" strike="noStrike" u="none">
              <a:solidFill>
                <a:srgbClr val="2c3e50"/>
              </a:solidFill>
              <a:uFillTx/>
              <a:latin typeface="Source Sans Pro Semibold"/>
            </a:endParaRPr>
          </a:p>
          <a:p>
            <a:pPr marL="432000" indent="-324000">
              <a:spcAft>
                <a:spcPts val="1057"/>
              </a:spcAft>
              <a:buClr>
                <a:srgbClr val="2c3e50"/>
              </a:buClr>
              <a:buSzPct val="45000"/>
              <a:buFont typeface="Wingdings" charset="2"/>
              <a:buChar char=""/>
            </a:pPr>
            <a:r>
              <a:rPr b="1" lang="ja-JP" sz="2400" strike="noStrike" u="none">
                <a:solidFill>
                  <a:srgbClr val="2c3e50"/>
                </a:solidFill>
                <a:uFillTx/>
                <a:latin typeface="Source Sans Pro Semibold"/>
              </a:rPr>
              <a:t>純利益</a:t>
            </a:r>
            <a:r>
              <a:rPr b="1" lang="en-US" sz="2400" strike="noStrike" u="none">
                <a:solidFill>
                  <a:srgbClr val="2c3e50"/>
                </a:solidFill>
                <a:uFillTx/>
                <a:latin typeface="Source Sans Pro Semibold"/>
              </a:rPr>
              <a:t>: 6789876</a:t>
            </a:r>
            <a:r>
              <a:rPr b="1" lang="ja-JP" sz="2400" strike="noStrike" u="none">
                <a:solidFill>
                  <a:srgbClr val="2c3e50"/>
                </a:solidFill>
                <a:uFillTx/>
                <a:latin typeface="Source Sans Pro Semibold"/>
              </a:rPr>
              <a:t>円</a:t>
            </a:r>
            <a:endParaRPr b="1" lang="en-US" sz="2400" strike="noStrike" u="none">
              <a:solidFill>
                <a:srgbClr val="2c3e50"/>
              </a:solidFill>
              <a:uFillTx/>
              <a:latin typeface="Source Sans Pro Semibold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sldNum" idx="3"/>
          </p:nvPr>
        </p:nvSpPr>
        <p:spPr/>
        <p:txBody>
          <a:bodyPr/>
          <a:p>
            <a:fld id="{98F11CBA-920C-46F2-9FE6-04B56BB9C808}" type="slidenum">
              <a:t>4</a:t>
            </a:fld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PlaceHolder 1"/>
          <p:cNvSpPr>
            <a:spLocks noGrp="1"/>
          </p:cNvSpPr>
          <p:nvPr>
            <p:ph type="title"/>
          </p:nvPr>
        </p:nvSpPr>
        <p:spPr>
          <a:xfrm>
            <a:off x="2700000" y="1440000"/>
            <a:ext cx="4680000" cy="16200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 anchorCtr="1">
            <a:noAutofit/>
          </a:bodyPr>
          <a:p>
            <a:pPr indent="0" algn="ctr">
              <a:buNone/>
            </a:pPr>
            <a:endParaRPr b="1" lang="en-US" sz="2700" strike="noStrike" u="none">
              <a:solidFill>
                <a:srgbClr val="2c3e50"/>
              </a:solidFill>
              <a:uFillTx/>
              <a:latin typeface="Source Sans Pro Black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sldNum" idx="9"/>
          </p:nvPr>
        </p:nvSpPr>
        <p:spPr/>
        <p:txBody>
          <a:bodyPr/>
          <a:p>
            <a:fld id="{E6F9C209-506B-41B0-A337-B76E456701DD}" type="slidenum">
              <a:t>5</a:t>
            </a:fld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theme/theme1.xml><?xml version="1.0" encoding="utf-8"?>
<a:theme xmlns:a="http://schemas.openxmlformats.org/drawingml/2006/main" xmlns:r="http://schemas.openxmlformats.org/officeDocument/2006/relationships" name="Office">
  <a:themeElements>
    <a:clrScheme name="LibreOffice">
      <a:dk1>
        <a:srgbClr val="000000"/>
      </a:dk1>
      <a:lt1>
        <a:srgbClr val="ffffff"/>
      </a:lt1>
      <a:dk2>
        <a:srgbClr val="000000"/>
      </a:dk2>
      <a:lt2>
        <a:srgbClr val="ffffff"/>
      </a:lt2>
      <a:accent1>
        <a:srgbClr val="18a303"/>
      </a:accent1>
      <a:accent2>
        <a:srgbClr val="0369a3"/>
      </a:accent2>
      <a:accent3>
        <a:srgbClr val="a33e03"/>
      </a:accent3>
      <a:accent4>
        <a:srgbClr val="8e03a3"/>
      </a:accent4>
      <a:accent5>
        <a:srgbClr val="c99c00"/>
      </a:accent5>
      <a:accent6>
        <a:srgbClr val="c9211e"/>
      </a:accent6>
      <a:hlink>
        <a:srgbClr val="0000ee"/>
      </a:hlink>
      <a:folHlink>
        <a:srgbClr val="551a8b"/>
      </a:folHlink>
    </a:clrScheme>
    <a:fontScheme name="Office">
      <a:majorFont>
        <a:latin typeface="Arial" pitchFamily="0" charset="1"/>
        <a:ea typeface="DejaVu Sans" pitchFamily="0" charset="1"/>
        <a:cs typeface="DejaVu Sans" pitchFamily="0" charset="1"/>
      </a:majorFont>
      <a:minorFont>
        <a:latin typeface="Arial" pitchFamily="0" charset="1"/>
        <a:ea typeface="DejaVu Sans" pitchFamily="0" charset="1"/>
        <a:cs typeface="DejaVu Sans" pitchFamily="0" charset="1"/>
      </a:minorFont>
    </a:fontScheme>
    <a:fmtScheme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 w="6350" cap="flat" cmpd="sng" algn="ctr">
          <a:prstDash val="solid"/>
          <a:miter/>
        </a:ln>
        <a:ln w="6350" cap="flat" cmpd="sng" algn="ctr">
          <a:prstDash val="solid"/>
          <a:miter/>
        </a:ln>
        <a:ln w="6350" cap="flat" cmpd="sng" algn="ctr"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Office">
  <a:themeElements>
    <a:clrScheme name="LibreOffice">
      <a:dk1>
        <a:srgbClr val="000000"/>
      </a:dk1>
      <a:lt1>
        <a:srgbClr val="ffffff"/>
      </a:lt1>
      <a:dk2>
        <a:srgbClr val="000000"/>
      </a:dk2>
      <a:lt2>
        <a:srgbClr val="ffffff"/>
      </a:lt2>
      <a:accent1>
        <a:srgbClr val="18a303"/>
      </a:accent1>
      <a:accent2>
        <a:srgbClr val="0369a3"/>
      </a:accent2>
      <a:accent3>
        <a:srgbClr val="a33e03"/>
      </a:accent3>
      <a:accent4>
        <a:srgbClr val="8e03a3"/>
      </a:accent4>
      <a:accent5>
        <a:srgbClr val="c99c00"/>
      </a:accent5>
      <a:accent6>
        <a:srgbClr val="c9211e"/>
      </a:accent6>
      <a:hlink>
        <a:srgbClr val="0000ee"/>
      </a:hlink>
      <a:folHlink>
        <a:srgbClr val="551a8b"/>
      </a:folHlink>
    </a:clrScheme>
    <a:fontScheme name="Office">
      <a:majorFont>
        <a:latin typeface="Arial" pitchFamily="0" charset="1"/>
        <a:ea typeface="DejaVu Sans" pitchFamily="0" charset="1"/>
        <a:cs typeface="DejaVu Sans" pitchFamily="0" charset="1"/>
      </a:majorFont>
      <a:minorFont>
        <a:latin typeface="Arial" pitchFamily="0" charset="1"/>
        <a:ea typeface="DejaVu Sans" pitchFamily="0" charset="1"/>
        <a:cs typeface="DejaVu Sans" pitchFamily="0" charset="1"/>
      </a:minorFont>
    </a:fontScheme>
    <a:fmtScheme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 w="6350" cap="flat" cmpd="sng" algn="ctr">
          <a:prstDash val="solid"/>
          <a:miter/>
        </a:ln>
        <a:ln w="6350" cap="flat" cmpd="sng" algn="ctr">
          <a:prstDash val="solid"/>
          <a:miter/>
        </a:ln>
        <a:ln w="6350" cap="flat" cmpd="sng" algn="ctr"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 name="Office">
  <a:themeElements>
    <a:clrScheme name="LibreOffice">
      <a:dk1>
        <a:srgbClr val="000000"/>
      </a:dk1>
      <a:lt1>
        <a:srgbClr val="ffffff"/>
      </a:lt1>
      <a:dk2>
        <a:srgbClr val="000000"/>
      </a:dk2>
      <a:lt2>
        <a:srgbClr val="ffffff"/>
      </a:lt2>
      <a:accent1>
        <a:srgbClr val="18a303"/>
      </a:accent1>
      <a:accent2>
        <a:srgbClr val="0369a3"/>
      </a:accent2>
      <a:accent3>
        <a:srgbClr val="a33e03"/>
      </a:accent3>
      <a:accent4>
        <a:srgbClr val="8e03a3"/>
      </a:accent4>
      <a:accent5>
        <a:srgbClr val="c99c00"/>
      </a:accent5>
      <a:accent6>
        <a:srgbClr val="c9211e"/>
      </a:accent6>
      <a:hlink>
        <a:srgbClr val="0000ee"/>
      </a:hlink>
      <a:folHlink>
        <a:srgbClr val="551a8b"/>
      </a:folHlink>
    </a:clrScheme>
    <a:fontScheme name="Office">
      <a:majorFont>
        <a:latin typeface="Arial" pitchFamily="0" charset="1"/>
        <a:ea typeface="DejaVu Sans" pitchFamily="0" charset="1"/>
        <a:cs typeface="DejaVu Sans" pitchFamily="0" charset="1"/>
      </a:majorFont>
      <a:minorFont>
        <a:latin typeface="Arial" pitchFamily="0" charset="1"/>
        <a:ea typeface="DejaVu Sans" pitchFamily="0" charset="1"/>
        <a:cs typeface="DejaVu Sans" pitchFamily="0" charset="1"/>
      </a:minorFont>
    </a:fontScheme>
    <a:fmtScheme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 w="6350" cap="flat" cmpd="sng" algn="ctr">
          <a:prstDash val="solid"/>
          <a:miter/>
        </a:ln>
        <a:ln w="6350" cap="flat" cmpd="sng" algn="ctr">
          <a:prstDash val="solid"/>
          <a:miter/>
        </a:ln>
        <a:ln w="6350" cap="flat" cmpd="sng" algn="ctr"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</TotalTime>
  <Application>LibreOffice/24.8.7.2$Linux_X86_64 LibreOffice_project/480$Build-2</Application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2025-07-02T01:15:45Z</dcterms:created>
  <dc:creator/>
  <dc:description/>
  <dc:language>ja-JP</dc:language>
  <cp:lastModifiedBy/>
  <dcterms:modified xsi:type="dcterms:W3CDTF">2025-07-02T01:22:43Z</dcterms:modified>
  <cp:revision>5</cp:revision>
  <dc:subject/>
  <dc:title>Midnightblue</dc:title>
</cp:coreProperties>
</file>