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png" ContentType="image/png"/>
  <Default Extension="jpeg" ContentType="image/jpeg"/>
  <Override PartName="/_rels/.rels" ContentType="application/vnd.openxmlformats-package.relationships+xml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slideMasters/_rels/slideMaster1.xml.rels" ContentType="application/vnd.openxmlformats-package.relationship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_rels/presentation.xml.rels" ContentType="application/vnd.openxmlformats-package.relationship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_rels/slideLayout12.xml.rels" ContentType="application/vnd.openxmlformats-package.relationships+xml"/>
  <Override PartName="/ppt/slideLayouts/_rels/slideLayout11.xml.rels" ContentType="application/vnd.openxmlformats-package.relationships+xml"/>
  <Override PartName="/ppt/slideLayouts/_rels/slideLayout9.xml.rels" ContentType="application/vnd.openxmlformats-package.relationships+xml"/>
  <Override PartName="/ppt/slideLayouts/_rels/slideLayout10.xml.rels" ContentType="application/vnd.openxmlformats-package.relationships+xml"/>
  <Override PartName="/ppt/slideLayouts/_rels/slideLayout8.xml.rels" ContentType="application/vnd.openxmlformats-package.relationships+xml"/>
  <Override PartName="/ppt/slideLayouts/_rels/slideLayout5.xml.rels" ContentType="application/vnd.openxmlformats-package.relationships+xml"/>
  <Override PartName="/ppt/slideLayouts/_rels/slideLayout7.xml.rels" ContentType="application/vnd.openxmlformats-package.relationships+xml"/>
  <Override PartName="/ppt/slideLayouts/_rels/slideLayout4.xml.rels" ContentType="application/vnd.openxmlformats-package.relationships+xml"/>
  <Override PartName="/ppt/slideLayouts/_rels/slideLayout6.xml.rels" ContentType="application/vnd.openxmlformats-package.relationships+xml"/>
  <Override PartName="/ppt/slideLayouts/_rels/slideLayout3.xml.rels" ContentType="application/vnd.openxmlformats-package.relationships+xml"/>
  <Override PartName="/ppt/slideLayouts/_rels/slideLayout2.xml.rels" ContentType="application/vnd.openxmlformats-package.relationships+xml"/>
  <Override PartName="/ppt/slideLayouts/_rels/slideLayout1.xml.rels" ContentType="application/vnd.openxmlformats-package.relationships+xml"/>
  <Override PartName="/ppt/slideLayouts/slideLayout9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presProps.xml" ContentType="application/vnd.openxmlformats-officedocument.presentationml.presProps+xml"/>
  <Override PartName="/ppt/slides/_rels/slide1.xml.rels" ContentType="application/vnd.openxmlformats-package.relationships+xml"/>
  <Override PartName="/ppt/slides/slide1.xml" ContentType="application/vnd.openxmlformats-officedocument.presentationml.slide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sldMasterIdLst>
    <p:sldMasterId id="2147483648" r:id="rId2"/>
  </p:sldMasterIdLst>
  <p:sldIdLst>
    <p:sldId id="256" r:id="rId3"/>
  </p:sldIdLst>
  <p:sldSz cx="10080625" cy="5670550"/>
  <p:notesSz cx="7772400" cy="10058400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/>
</p:presentationPr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slide" Target="slides/slide1.xml"/><Relationship Id="rId4" Type="http://schemas.openxmlformats.org/officeDocument/2006/relationships/presProps" Target="presProps.xml"/>
</Relationship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3"/>
          </p:nvPr>
        </p:nvSpPr>
        <p:spPr/>
        <p:txBody>
          <a:bodyPr/>
          <a:p>
            <a:fld id="{6D3D57C8-F54C-4805-98F6-26E539A584DB}" type="slidenum">
              <a:t>&lt;#&gt;</a:t>
            </a:fld>
          </a:p>
        </p:txBody>
      </p:sp>
      <p:sp>
        <p:nvSpPr>
          <p:cNvPr id="4" name="PlaceHolder 3"/>
          <p:cNvSpPr>
            <a:spLocks noGrp="1"/>
          </p:cNvSpPr>
          <p:nvPr>
            <p:ph type="dt" idx="1"/>
          </p:nvPr>
        </p:nvSpPr>
        <p:spPr/>
        <p:txBody>
          <a:bodyPr/>
          <a:p>
            <a:r>
              <a:rPr lang="en-US"/>
              <a:t/>
            </a:r>
          </a:p>
        </p:txBody>
      </p:sp>
    </p:spTree>
  </p:cSld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en-US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7" name="PlaceHolder 2"/>
          <p:cNvSpPr>
            <a:spLocks noGrp="1"/>
          </p:cNvSpPr>
          <p:nvPr>
            <p:ph/>
          </p:nvPr>
        </p:nvSpPr>
        <p:spPr>
          <a:xfrm>
            <a:off x="504000" y="1326600"/>
            <a:ext cx="907164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en-US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8" name="PlaceHolder 3"/>
          <p:cNvSpPr>
            <a:spLocks noGrp="1"/>
          </p:cNvSpPr>
          <p:nvPr>
            <p:ph/>
          </p:nvPr>
        </p:nvSpPr>
        <p:spPr>
          <a:xfrm>
            <a:off x="504000" y="3044160"/>
            <a:ext cx="907164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en-US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ftr" idx="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6" name="PlaceHolder 5"/>
          <p:cNvSpPr>
            <a:spLocks noGrp="1"/>
          </p:cNvSpPr>
          <p:nvPr>
            <p:ph type="sldNum" idx="3"/>
          </p:nvPr>
        </p:nvSpPr>
        <p:spPr/>
        <p:txBody>
          <a:bodyPr/>
          <a:p>
            <a:fld id="{40BB038A-A3A0-4EB4-8F45-C5AE60F65A6A}" type="slidenum">
              <a:t>&lt;#&gt;</a:t>
            </a:fld>
          </a:p>
        </p:txBody>
      </p:sp>
      <p:sp>
        <p:nvSpPr>
          <p:cNvPr id="7" name="PlaceHolder 6"/>
          <p:cNvSpPr>
            <a:spLocks noGrp="1"/>
          </p:cNvSpPr>
          <p:nvPr>
            <p:ph type="dt" idx="1"/>
          </p:nvPr>
        </p:nvSpPr>
        <p:spPr/>
        <p:txBody>
          <a:bodyPr/>
          <a:p>
            <a:r>
              <a:rPr lang="en-US"/>
              <a:t/>
            </a:r>
          </a:p>
        </p:txBody>
      </p:sp>
    </p:spTree>
  </p:cSld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en-US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0" name="PlaceHolder 2"/>
          <p:cNvSpPr>
            <a:spLocks noGrp="1"/>
          </p:cNvSpPr>
          <p:nvPr>
            <p:ph/>
          </p:nvPr>
        </p:nvSpPr>
        <p:spPr>
          <a:xfrm>
            <a:off x="504000" y="1326600"/>
            <a:ext cx="442692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en-US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1" name="PlaceHolder 3"/>
          <p:cNvSpPr>
            <a:spLocks noGrp="1"/>
          </p:cNvSpPr>
          <p:nvPr>
            <p:ph/>
          </p:nvPr>
        </p:nvSpPr>
        <p:spPr>
          <a:xfrm>
            <a:off x="5152680" y="1326600"/>
            <a:ext cx="442692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en-US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2" name="PlaceHolder 4"/>
          <p:cNvSpPr>
            <a:spLocks noGrp="1"/>
          </p:cNvSpPr>
          <p:nvPr>
            <p:ph/>
          </p:nvPr>
        </p:nvSpPr>
        <p:spPr>
          <a:xfrm>
            <a:off x="504000" y="3044160"/>
            <a:ext cx="442692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en-US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3" name="PlaceHolder 5"/>
          <p:cNvSpPr>
            <a:spLocks noGrp="1"/>
          </p:cNvSpPr>
          <p:nvPr>
            <p:ph/>
          </p:nvPr>
        </p:nvSpPr>
        <p:spPr>
          <a:xfrm>
            <a:off x="5152680" y="3044160"/>
            <a:ext cx="442692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en-US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7" name="PlaceHolder 6"/>
          <p:cNvSpPr>
            <a:spLocks noGrp="1"/>
          </p:cNvSpPr>
          <p:nvPr>
            <p:ph type="ftr" idx="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8" name="PlaceHolder 7"/>
          <p:cNvSpPr>
            <a:spLocks noGrp="1"/>
          </p:cNvSpPr>
          <p:nvPr>
            <p:ph type="sldNum" idx="3"/>
          </p:nvPr>
        </p:nvSpPr>
        <p:spPr/>
        <p:txBody>
          <a:bodyPr/>
          <a:p>
            <a:fld id="{DD1CDAE1-0D64-4E6D-90E2-7A221AF55C62}" type="slidenum">
              <a:t>&lt;#&gt;</a:t>
            </a:fld>
          </a:p>
        </p:txBody>
      </p:sp>
      <p:sp>
        <p:nvSpPr>
          <p:cNvPr id="9" name="PlaceHolder 8"/>
          <p:cNvSpPr>
            <a:spLocks noGrp="1"/>
          </p:cNvSpPr>
          <p:nvPr>
            <p:ph type="dt" idx="1"/>
          </p:nvPr>
        </p:nvSpPr>
        <p:spPr/>
        <p:txBody>
          <a:bodyPr/>
          <a:p>
            <a:r>
              <a:rPr lang="en-US"/>
              <a:t/>
            </a:r>
          </a:p>
        </p:txBody>
      </p:sp>
    </p:spTree>
  </p:cSld>
</p:sldLayout>
</file>

<file path=ppt/slideLayouts/slideLayout1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en-US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5" name="PlaceHolder 2"/>
          <p:cNvSpPr>
            <a:spLocks noGrp="1"/>
          </p:cNvSpPr>
          <p:nvPr>
            <p:ph/>
          </p:nvPr>
        </p:nvSpPr>
        <p:spPr>
          <a:xfrm>
            <a:off x="504000" y="1326600"/>
            <a:ext cx="292068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en-US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6" name="PlaceHolder 3"/>
          <p:cNvSpPr>
            <a:spLocks noGrp="1"/>
          </p:cNvSpPr>
          <p:nvPr>
            <p:ph/>
          </p:nvPr>
        </p:nvSpPr>
        <p:spPr>
          <a:xfrm>
            <a:off x="3571200" y="1326600"/>
            <a:ext cx="292068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en-US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7" name="PlaceHolder 4"/>
          <p:cNvSpPr>
            <a:spLocks noGrp="1"/>
          </p:cNvSpPr>
          <p:nvPr>
            <p:ph/>
          </p:nvPr>
        </p:nvSpPr>
        <p:spPr>
          <a:xfrm>
            <a:off x="6638040" y="1326600"/>
            <a:ext cx="292068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en-US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8" name="PlaceHolder 5"/>
          <p:cNvSpPr>
            <a:spLocks noGrp="1"/>
          </p:cNvSpPr>
          <p:nvPr>
            <p:ph/>
          </p:nvPr>
        </p:nvSpPr>
        <p:spPr>
          <a:xfrm>
            <a:off x="504000" y="3044160"/>
            <a:ext cx="292068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en-US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9" name="PlaceHolder 6"/>
          <p:cNvSpPr>
            <a:spLocks noGrp="1"/>
          </p:cNvSpPr>
          <p:nvPr>
            <p:ph/>
          </p:nvPr>
        </p:nvSpPr>
        <p:spPr>
          <a:xfrm>
            <a:off x="3571200" y="3044160"/>
            <a:ext cx="292068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en-US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0" name="PlaceHolder 7"/>
          <p:cNvSpPr>
            <a:spLocks noGrp="1"/>
          </p:cNvSpPr>
          <p:nvPr>
            <p:ph/>
          </p:nvPr>
        </p:nvSpPr>
        <p:spPr>
          <a:xfrm>
            <a:off x="6638040" y="3044160"/>
            <a:ext cx="292068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en-US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9" name="PlaceHolder 8"/>
          <p:cNvSpPr>
            <a:spLocks noGrp="1"/>
          </p:cNvSpPr>
          <p:nvPr>
            <p:ph type="ftr" idx="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10" name="PlaceHolder 9"/>
          <p:cNvSpPr>
            <a:spLocks noGrp="1"/>
          </p:cNvSpPr>
          <p:nvPr>
            <p:ph type="sldNum" idx="3"/>
          </p:nvPr>
        </p:nvSpPr>
        <p:spPr/>
        <p:txBody>
          <a:bodyPr/>
          <a:p>
            <a:fld id="{19ABB0EE-B213-4BB4-B683-9AED05A4131C}" type="slidenum">
              <a:t>&lt;#&gt;</a:t>
            </a:fld>
          </a:p>
        </p:txBody>
      </p:sp>
      <p:sp>
        <p:nvSpPr>
          <p:cNvPr id="11" name="PlaceHolder 10"/>
          <p:cNvSpPr>
            <a:spLocks noGrp="1"/>
          </p:cNvSpPr>
          <p:nvPr>
            <p:ph type="dt" idx="1"/>
          </p:nvPr>
        </p:nvSpPr>
        <p:spPr/>
        <p:txBody>
          <a:bodyPr/>
          <a:p>
            <a:r>
              <a:rPr lang="en-US"/>
              <a:t/>
            </a:r>
          </a:p>
        </p:txBody>
      </p:sp>
    </p:spTree>
  </p:cSld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en-US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" name="PlaceHolder 2"/>
          <p:cNvSpPr>
            <a:spLocks noGrp="1"/>
          </p:cNvSpPr>
          <p:nvPr>
            <p:ph type="subTitle"/>
          </p:nvPr>
        </p:nvSpPr>
        <p:spPr>
          <a:xfrm>
            <a:off x="504000" y="1326600"/>
            <a:ext cx="9071640" cy="3288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en-US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3"/>
          </p:nvPr>
        </p:nvSpPr>
        <p:spPr/>
        <p:txBody>
          <a:bodyPr/>
          <a:p>
            <a:fld id="{A1145D96-D63A-49BD-965C-0DECBD90AA6B}" type="slidenum">
              <a:t>&lt;#&gt;</a:t>
            </a:fld>
          </a:p>
        </p:txBody>
      </p:sp>
      <p:sp>
        <p:nvSpPr>
          <p:cNvPr id="6" name="PlaceHolder 5"/>
          <p:cNvSpPr>
            <a:spLocks noGrp="1"/>
          </p:cNvSpPr>
          <p:nvPr>
            <p:ph type="dt" idx="1"/>
          </p:nvPr>
        </p:nvSpPr>
        <p:spPr/>
        <p:txBody>
          <a:bodyPr/>
          <a:p>
            <a:r>
              <a:rPr lang="en-US"/>
              <a:t/>
            </a:r>
          </a:p>
        </p:txBody>
      </p:sp>
    </p:spTree>
  </p:cSld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en-US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8" name="PlaceHolder 2"/>
          <p:cNvSpPr>
            <a:spLocks noGrp="1"/>
          </p:cNvSpPr>
          <p:nvPr>
            <p:ph/>
          </p:nvPr>
        </p:nvSpPr>
        <p:spPr>
          <a:xfrm>
            <a:off x="504000" y="1326600"/>
            <a:ext cx="9071640" cy="3288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en-US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3"/>
          </p:nvPr>
        </p:nvSpPr>
        <p:spPr/>
        <p:txBody>
          <a:bodyPr/>
          <a:p>
            <a:fld id="{DEA7EBA2-3E4C-4DFA-BDB9-E682F2199E47}" type="slidenum">
              <a:t>&lt;#&gt;</a:t>
            </a:fld>
          </a:p>
        </p:txBody>
      </p:sp>
      <p:sp>
        <p:nvSpPr>
          <p:cNvPr id="6" name="PlaceHolder 5"/>
          <p:cNvSpPr>
            <a:spLocks noGrp="1"/>
          </p:cNvSpPr>
          <p:nvPr>
            <p:ph type="dt" idx="1"/>
          </p:nvPr>
        </p:nvSpPr>
        <p:spPr/>
        <p:txBody>
          <a:bodyPr/>
          <a:p>
            <a:r>
              <a:rPr lang="en-US"/>
              <a:t/>
            </a:r>
          </a:p>
        </p:txBody>
      </p:sp>
    </p:spTree>
  </p:cSld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en-US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" name="PlaceHolder 2"/>
          <p:cNvSpPr>
            <a:spLocks noGrp="1"/>
          </p:cNvSpPr>
          <p:nvPr>
            <p:ph/>
          </p:nvPr>
        </p:nvSpPr>
        <p:spPr>
          <a:xfrm>
            <a:off x="504000" y="1326600"/>
            <a:ext cx="4426920" cy="3288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en-US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1" name="PlaceHolder 3"/>
          <p:cNvSpPr>
            <a:spLocks noGrp="1"/>
          </p:cNvSpPr>
          <p:nvPr>
            <p:ph/>
          </p:nvPr>
        </p:nvSpPr>
        <p:spPr>
          <a:xfrm>
            <a:off x="5152680" y="1326600"/>
            <a:ext cx="4426920" cy="3288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en-US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ftr" idx="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6" name="PlaceHolder 5"/>
          <p:cNvSpPr>
            <a:spLocks noGrp="1"/>
          </p:cNvSpPr>
          <p:nvPr>
            <p:ph type="sldNum" idx="3"/>
          </p:nvPr>
        </p:nvSpPr>
        <p:spPr/>
        <p:txBody>
          <a:bodyPr/>
          <a:p>
            <a:fld id="{51F85A13-D428-44DC-AE66-389AF96E4DB6}" type="slidenum">
              <a:t>&lt;#&gt;</a:t>
            </a:fld>
          </a:p>
        </p:txBody>
      </p:sp>
      <p:sp>
        <p:nvSpPr>
          <p:cNvPr id="7" name="PlaceHolder 6"/>
          <p:cNvSpPr>
            <a:spLocks noGrp="1"/>
          </p:cNvSpPr>
          <p:nvPr>
            <p:ph type="dt" idx="1"/>
          </p:nvPr>
        </p:nvSpPr>
        <p:spPr/>
        <p:txBody>
          <a:bodyPr/>
          <a:p>
            <a:r>
              <a:rPr lang="en-US"/>
              <a:t/>
            </a:r>
          </a:p>
        </p:txBody>
      </p:sp>
    </p:spTree>
  </p:cSld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en-US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ftr" idx="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4" name="PlaceHolder 3"/>
          <p:cNvSpPr>
            <a:spLocks noGrp="1"/>
          </p:cNvSpPr>
          <p:nvPr>
            <p:ph type="sldNum" idx="3"/>
          </p:nvPr>
        </p:nvSpPr>
        <p:spPr/>
        <p:txBody>
          <a:bodyPr/>
          <a:p>
            <a:fld id="{D2DB40E1-F81D-45DE-85E0-EA0F8F0C4F5D}" type="slidenum">
              <a:t>&lt;#&gt;</a:t>
            </a:fld>
          </a:p>
        </p:txBody>
      </p:sp>
      <p:sp>
        <p:nvSpPr>
          <p:cNvPr id="5" name="PlaceHolder 4"/>
          <p:cNvSpPr>
            <a:spLocks noGrp="1"/>
          </p:cNvSpPr>
          <p:nvPr>
            <p:ph type="dt" idx="1"/>
          </p:nvPr>
        </p:nvSpPr>
        <p:spPr/>
        <p:txBody>
          <a:bodyPr/>
          <a:p>
            <a:r>
              <a:rPr lang="en-US"/>
              <a:t/>
            </a:r>
          </a:p>
        </p:txBody>
      </p:sp>
    </p:spTree>
  </p:cSld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laceHolder 1"/>
          <p:cNvSpPr>
            <a:spLocks noGrp="1"/>
          </p:cNvSpPr>
          <p:nvPr>
            <p:ph type="subTitle"/>
          </p:nvPr>
        </p:nvSpPr>
        <p:spPr>
          <a:xfrm>
            <a:off x="504000" y="226080"/>
            <a:ext cx="9071640" cy="43884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/>
            <a:endParaRPr b="0" lang="en-US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ftr" idx="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4" name="PlaceHolder 3"/>
          <p:cNvSpPr>
            <a:spLocks noGrp="1"/>
          </p:cNvSpPr>
          <p:nvPr>
            <p:ph type="sldNum" idx="3"/>
          </p:nvPr>
        </p:nvSpPr>
        <p:spPr/>
        <p:txBody>
          <a:bodyPr/>
          <a:p>
            <a:fld id="{AF7527CC-6942-4EC3-A094-6448A78C0DD6}" type="slidenum">
              <a:t>&lt;#&gt;</a:t>
            </a:fld>
          </a:p>
        </p:txBody>
      </p:sp>
      <p:sp>
        <p:nvSpPr>
          <p:cNvPr id="5" name="PlaceHolder 4"/>
          <p:cNvSpPr>
            <a:spLocks noGrp="1"/>
          </p:cNvSpPr>
          <p:nvPr>
            <p:ph type="dt" idx="1"/>
          </p:nvPr>
        </p:nvSpPr>
        <p:spPr/>
        <p:txBody>
          <a:bodyPr/>
          <a:p>
            <a:r>
              <a:rPr lang="en-US"/>
              <a:t/>
            </a:r>
          </a:p>
        </p:txBody>
      </p:sp>
    </p:spTree>
  </p:cSld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en-US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5" name="PlaceHolder 2"/>
          <p:cNvSpPr>
            <a:spLocks noGrp="1"/>
          </p:cNvSpPr>
          <p:nvPr>
            <p:ph/>
          </p:nvPr>
        </p:nvSpPr>
        <p:spPr>
          <a:xfrm>
            <a:off x="504000" y="1326600"/>
            <a:ext cx="442692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en-US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6" name="PlaceHolder 3"/>
          <p:cNvSpPr>
            <a:spLocks noGrp="1"/>
          </p:cNvSpPr>
          <p:nvPr>
            <p:ph/>
          </p:nvPr>
        </p:nvSpPr>
        <p:spPr>
          <a:xfrm>
            <a:off x="5152680" y="1326600"/>
            <a:ext cx="4426920" cy="3288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en-US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7" name="PlaceHolder 4"/>
          <p:cNvSpPr>
            <a:spLocks noGrp="1"/>
          </p:cNvSpPr>
          <p:nvPr>
            <p:ph/>
          </p:nvPr>
        </p:nvSpPr>
        <p:spPr>
          <a:xfrm>
            <a:off x="504000" y="3044160"/>
            <a:ext cx="442692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en-US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3"/>
          </p:nvPr>
        </p:nvSpPr>
        <p:spPr/>
        <p:txBody>
          <a:bodyPr/>
          <a:p>
            <a:fld id="{A2B90757-FD38-4929-93E8-911EF245EAAA}" type="slidenum">
              <a:t>&lt;#&gt;</a:t>
            </a:fld>
          </a:p>
        </p:txBody>
      </p:sp>
      <p:sp>
        <p:nvSpPr>
          <p:cNvPr id="8" name="PlaceHolder 7"/>
          <p:cNvSpPr>
            <a:spLocks noGrp="1"/>
          </p:cNvSpPr>
          <p:nvPr>
            <p:ph type="dt" idx="1"/>
          </p:nvPr>
        </p:nvSpPr>
        <p:spPr/>
        <p:txBody>
          <a:bodyPr/>
          <a:p>
            <a:r>
              <a:rPr lang="en-US"/>
              <a:t/>
            </a:r>
          </a:p>
        </p:txBody>
      </p:sp>
    </p:spTree>
  </p:cSld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en-US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9" name="PlaceHolder 2"/>
          <p:cNvSpPr>
            <a:spLocks noGrp="1"/>
          </p:cNvSpPr>
          <p:nvPr>
            <p:ph/>
          </p:nvPr>
        </p:nvSpPr>
        <p:spPr>
          <a:xfrm>
            <a:off x="504000" y="1326600"/>
            <a:ext cx="4426920" cy="3288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en-US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0" name="PlaceHolder 3"/>
          <p:cNvSpPr>
            <a:spLocks noGrp="1"/>
          </p:cNvSpPr>
          <p:nvPr>
            <p:ph/>
          </p:nvPr>
        </p:nvSpPr>
        <p:spPr>
          <a:xfrm>
            <a:off x="5152680" y="1326600"/>
            <a:ext cx="442692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en-US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1" name="PlaceHolder 4"/>
          <p:cNvSpPr>
            <a:spLocks noGrp="1"/>
          </p:cNvSpPr>
          <p:nvPr>
            <p:ph/>
          </p:nvPr>
        </p:nvSpPr>
        <p:spPr>
          <a:xfrm>
            <a:off x="5152680" y="3044160"/>
            <a:ext cx="442692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en-US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3"/>
          </p:nvPr>
        </p:nvSpPr>
        <p:spPr/>
        <p:txBody>
          <a:bodyPr/>
          <a:p>
            <a:fld id="{F949E2DF-788B-4124-B29A-E58EBB297AA9}" type="slidenum">
              <a:t>&lt;#&gt;</a:t>
            </a:fld>
          </a:p>
        </p:txBody>
      </p:sp>
      <p:sp>
        <p:nvSpPr>
          <p:cNvPr id="8" name="PlaceHolder 7"/>
          <p:cNvSpPr>
            <a:spLocks noGrp="1"/>
          </p:cNvSpPr>
          <p:nvPr>
            <p:ph type="dt" idx="1"/>
          </p:nvPr>
        </p:nvSpPr>
        <p:spPr/>
        <p:txBody>
          <a:bodyPr/>
          <a:p>
            <a:r>
              <a:rPr lang="en-US"/>
              <a:t/>
            </a:r>
          </a:p>
        </p:txBody>
      </p:sp>
    </p:spTree>
  </p:cSld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en-US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3" name="PlaceHolder 2"/>
          <p:cNvSpPr>
            <a:spLocks noGrp="1"/>
          </p:cNvSpPr>
          <p:nvPr>
            <p:ph/>
          </p:nvPr>
        </p:nvSpPr>
        <p:spPr>
          <a:xfrm>
            <a:off x="504000" y="1326600"/>
            <a:ext cx="442692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en-US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4" name="PlaceHolder 3"/>
          <p:cNvSpPr>
            <a:spLocks noGrp="1"/>
          </p:cNvSpPr>
          <p:nvPr>
            <p:ph/>
          </p:nvPr>
        </p:nvSpPr>
        <p:spPr>
          <a:xfrm>
            <a:off x="5152680" y="1326600"/>
            <a:ext cx="442692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en-US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5" name="PlaceHolder 4"/>
          <p:cNvSpPr>
            <a:spLocks noGrp="1"/>
          </p:cNvSpPr>
          <p:nvPr>
            <p:ph/>
          </p:nvPr>
        </p:nvSpPr>
        <p:spPr>
          <a:xfrm>
            <a:off x="504000" y="3044160"/>
            <a:ext cx="907164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en-US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3"/>
          </p:nvPr>
        </p:nvSpPr>
        <p:spPr/>
        <p:txBody>
          <a:bodyPr/>
          <a:p>
            <a:fld id="{A35CBF51-236C-4580-9786-5D20EAB1777E}" type="slidenum">
              <a:t>&lt;#&gt;</a:t>
            </a:fld>
          </a:p>
        </p:txBody>
      </p:sp>
      <p:sp>
        <p:nvSpPr>
          <p:cNvPr id="8" name="PlaceHolder 7"/>
          <p:cNvSpPr>
            <a:spLocks noGrp="1"/>
          </p:cNvSpPr>
          <p:nvPr>
            <p:ph type="dt" idx="1"/>
          </p:nvPr>
        </p:nvSpPr>
        <p:spPr/>
        <p:txBody>
          <a:bodyPr/>
          <a:p>
            <a:r>
              <a:rPr lang="en-US"/>
              <a:t/>
            </a:r>
          </a:p>
        </p:txBody>
      </p:sp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0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r>
              <a:rPr b="0" lang="en-US" sz="4400" spc="-1" strike="noStrike">
                <a:solidFill>
                  <a:srgbClr val="000000"/>
                </a:solidFill>
                <a:latin typeface="Arial"/>
              </a:rPr>
              <a:t>Click to edit the title text format</a:t>
            </a:r>
            <a:endParaRPr b="0" lang="en-US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9071640" cy="3288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3200" spc="-1" strike="noStrike">
                <a:solidFill>
                  <a:srgbClr val="000000"/>
                </a:solidFill>
                <a:latin typeface="Arial"/>
              </a:rPr>
              <a:t>Click to edit the outline text format</a:t>
            </a:r>
            <a:endParaRPr b="0" lang="en-US" sz="3200" spc="-1" strike="noStrike">
              <a:solidFill>
                <a:srgbClr val="000000"/>
              </a:solidFill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US" sz="2800" spc="-1" strike="noStrike">
                <a:solidFill>
                  <a:srgbClr val="000000"/>
                </a:solidFill>
                <a:latin typeface="Arial"/>
              </a:rPr>
              <a:t>Second Outline Level</a:t>
            </a:r>
            <a:endParaRPr b="0" lang="en-US" sz="2800" spc="-1" strike="noStrike">
              <a:solidFill>
                <a:srgbClr val="000000"/>
              </a:solidFill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2400" spc="-1" strike="noStrike">
                <a:solidFill>
                  <a:srgbClr val="000000"/>
                </a:solidFill>
                <a:latin typeface="Arial"/>
              </a:rPr>
              <a:t>Third Outline Level</a:t>
            </a:r>
            <a:endParaRPr b="0" lang="en-US" sz="2400" spc="-1" strike="noStrike">
              <a:solidFill>
                <a:srgbClr val="000000"/>
              </a:solidFill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US" sz="2000" spc="-1" strike="noStrike">
                <a:solidFill>
                  <a:srgbClr val="000000"/>
                </a:solidFill>
                <a:latin typeface="Arial"/>
              </a:rPr>
              <a:t>Fourth Outline Level</a:t>
            </a:r>
            <a:endParaRPr b="0" lang="en-US" sz="2000" spc="-1" strike="noStrike">
              <a:solidFill>
                <a:srgbClr val="000000"/>
              </a:solidFill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2000" spc="-1" strike="noStrike">
                <a:solidFill>
                  <a:srgbClr val="000000"/>
                </a:solidFill>
                <a:latin typeface="Arial"/>
              </a:rPr>
              <a:t>Fifth Outline Level</a:t>
            </a:r>
            <a:endParaRPr b="0" lang="en-US" sz="2000" spc="-1" strike="noStrike">
              <a:solidFill>
                <a:srgbClr val="000000"/>
              </a:solidFill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2000" spc="-1" strike="noStrike">
                <a:solidFill>
                  <a:srgbClr val="000000"/>
                </a:solidFill>
                <a:latin typeface="Arial"/>
              </a:rPr>
              <a:t>Sixth Outline Level</a:t>
            </a:r>
            <a:endParaRPr b="0" lang="en-US" sz="2000" spc="-1" strike="noStrike">
              <a:solidFill>
                <a:srgbClr val="000000"/>
              </a:solidFill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2000" spc="-1" strike="noStrike">
                <a:solidFill>
                  <a:srgbClr val="000000"/>
                </a:solidFill>
                <a:latin typeface="Arial"/>
              </a:rPr>
              <a:t>Seventh Outline Level</a:t>
            </a:r>
            <a:endParaRPr b="0" lang="en-US" sz="20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" name="PlaceHolder 3"/>
          <p:cNvSpPr>
            <a:spLocks noGrp="1"/>
          </p:cNvSpPr>
          <p:nvPr>
            <p:ph type="dt" idx="1"/>
          </p:nvPr>
        </p:nvSpPr>
        <p:spPr>
          <a:xfrm>
            <a:off x="504000" y="5165280"/>
            <a:ext cx="2348280" cy="3906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lstStyle>
            <a:lvl1pPr indent="0">
              <a:buNone/>
              <a:defRPr b="0" lang="en-US" sz="1400" spc="-1" strike="noStrike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>
              <a:buNone/>
            </a:pPr>
            <a:r>
              <a:rPr b="0" lang="en-US" sz="1400" spc="-1" strike="noStrike">
                <a:solidFill>
                  <a:srgbClr val="000000"/>
                </a:solidFill>
                <a:latin typeface="Times New Roman"/>
              </a:rPr>
              <a:t>&lt;date/time&gt;</a:t>
            </a:r>
            <a:endParaRPr b="0" lang="en-US" sz="14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3" name="PlaceHolder 4"/>
          <p:cNvSpPr>
            <a:spLocks noGrp="1"/>
          </p:cNvSpPr>
          <p:nvPr>
            <p:ph type="ftr" idx="2"/>
          </p:nvPr>
        </p:nvSpPr>
        <p:spPr>
          <a:xfrm>
            <a:off x="3447360" y="5165280"/>
            <a:ext cx="3195000" cy="3906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lstStyle>
            <a:lvl1pPr indent="0" algn="ctr">
              <a:buNone/>
              <a:defRPr b="0" lang="en-US" sz="1400" spc="-1" strike="noStrike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 algn="ctr">
              <a:buNone/>
            </a:pPr>
            <a:r>
              <a:rPr b="0" lang="en-US" sz="1400" spc="-1" strike="noStrike">
                <a:solidFill>
                  <a:srgbClr val="000000"/>
                </a:solidFill>
                <a:latin typeface="Times New Roman"/>
              </a:rPr>
              <a:t>&lt;footer&gt;</a:t>
            </a:r>
            <a:endParaRPr b="0" lang="en-US" sz="14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4" name="PlaceHolder 5"/>
          <p:cNvSpPr>
            <a:spLocks noGrp="1"/>
          </p:cNvSpPr>
          <p:nvPr>
            <p:ph type="sldNum" idx="3"/>
          </p:nvPr>
        </p:nvSpPr>
        <p:spPr>
          <a:xfrm>
            <a:off x="7227360" y="5165280"/>
            <a:ext cx="2348280" cy="3906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lstStyle>
            <a:lvl1pPr indent="0" algn="r">
              <a:buNone/>
              <a:defRPr b="0" lang="en-US" sz="1400" spc="-1" strike="noStrike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 algn="r">
              <a:buNone/>
            </a:pPr>
            <a:fld id="{104116FA-E039-42F3-9B89-BCF098365005}" type="slidenum">
              <a:rPr b="0" lang="en-US" sz="1400" spc="-1" strike="noStrike">
                <a:solidFill>
                  <a:srgbClr val="000000"/>
                </a:solidFill>
                <a:latin typeface="Times New Roman"/>
              </a:rPr>
              <a:t>&lt;number&gt;</a:t>
            </a:fld>
            <a:endParaRPr b="0" lang="en-US" sz="1400" spc="-1" strike="noStrike">
              <a:solidFill>
                <a:srgbClr val="000000"/>
              </a:solidFill>
              <a:latin typeface="Times New Roman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en-US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2" name="PlaceHolder 2"/>
          <p:cNvSpPr>
            <a:spLocks noGrp="1"/>
          </p:cNvSpPr>
          <p:nvPr>
            <p:ph type="subTitle"/>
          </p:nvPr>
        </p:nvSpPr>
        <p:spPr>
          <a:xfrm>
            <a:off x="504000" y="1326600"/>
            <a:ext cx="9071640" cy="3288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r>
              <a:rPr b="0" lang="en-US" sz="3200" spc="-1" strike="noStrike">
                <a:solidFill>
                  <a:srgbClr val="000000"/>
                </a:solidFill>
                <a:latin typeface="Arial"/>
              </a:rPr>
              <a:t>Empty</a:t>
            </a:r>
            <a:endParaRPr b="0" lang="en-US" sz="32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6350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12700" cap="flat" cmpd="sng" algn="ctr">
          <a:solidFill>
            <a:schemeClr val="phClr"/>
          </a:solidFill>
          <a:prstDash val="solid"/>
          <a:miter/>
        </a:ln>
        <a:ln w="1905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Application>LibreOffice/7.4.7.2$Linux_PowerPC_64_LE LibreOffice_project/40$Build-2</Application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2023-08-17T22:48:29Z</dcterms:created>
  <dc:creator/>
  <dc:description/>
  <dc:language>en-US</dc:language>
  <cp:lastModifiedBy/>
  <dcterms:modified xsi:type="dcterms:W3CDTF">2023-08-17T22:48:58Z</dcterms:modified>
  <cp:revision>1</cp:revision>
  <dc:subject/>
  <dc:title/>
</cp:coreProperties>
</file>