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1.xml.rels><?xml version="1.0" encoding="UTF-8" standalone="yes"?>
<Relationships xmlns="http://schemas.openxmlformats.org/package/2006/relationships">
<Relationship Id="rId1" Type="http://schemas.openxmlformats.org/officeDocument/2006/relationships/slide" Target="../slides/slide1.xml"/>
<Relationship Id="rId2" Type="http://schemas.openxmlformats.org/officeDocument/2006/relationships/notesMaster" Target="../notesMasters/notesMaster1.xml"/>
</Relationships>
</file>

<file path=ppt/notesSlides/_rels/notesSlide2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.xml"/>
<Relationship Id="rId2" Type="http://schemas.openxmlformats.org/officeDocument/2006/relationships/notesMaster" Target="../notesMasters/notesMaster1.xml"/>
</Relationships>
</file>

<file path=ppt/notesSlides/_rels/notesSlide4.xml.rels><?xml version="1.0" encoding="UTF-8" standalone="yes"?>
<Relationships xmlns="http://schemas.openxmlformats.org/package/2006/relationships">
<Relationship Id="rId1" Type="http://schemas.openxmlformats.org/officeDocument/2006/relationships/slide" Target="../slides/slide4.xml"/>
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speaker note for slide 1. It should appear in presenter view.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01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 for slide 2 with bullet points.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02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Two column layout with speaker notes.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0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1.xml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4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/>
              <a:t>Slide 1 - With Notes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Slide 2 - Also With Notes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Bullet point 1</a:t>
            </a:r>
          </a:p>
          <a:p>
            <a:pPr lvl="0"/>
            <a:r>
              <a:rPr lang="en-US" sz="2800" b="0" i="0" dirty="0"/>
              <a:t>Bullet point 2</a:t>
            </a:r>
          </a:p>
          <a:p>
            <a:pPr lvl="0"/>
            <a:r>
              <a:rPr lang="en-US" sz="2800" b="0" i="0" dirty="0"/>
              <a:t>Bullet point 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Slide 3 - No Notes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This slide has no notes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Slide 4 - More Notes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Left 1</a:t>
            </a:r>
          </a:p>
          <a:p>
            <a:pPr lvl="0"/>
            <a:r>
              <a:rPr lang="en-US" sz="2800" b="0" i="0" dirty="0"/>
              <a:t>Left 2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Right 1</a:t>
            </a:r>
          </a:p>
          <a:p>
            <a:pPr lvl="0"/>
            <a:r>
              <a:rPr lang="en-US" sz="2800" b="0" i="0" dirty="0"/>
              <a:t>Right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Notes</dc:title>
  <dc:creator>pptx-rs</dc:creator>
  <cp:lastModifiedBy>pptx-rs</cp:lastModifiedBy>
  <cp:revision>1</cp:revision>
  <dcterms:created xsi:type="dcterms:W3CDTF">2025-11-27T11:05:05Z</dcterms:created>
  <dcterms:modified xsi:type="dcterms:W3CDTF">2025-11-27T11:05:05Z</dcterms:modified>
</cp:coreProperties>
</file>