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Multiple Tables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Slide with multiple tables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Table 1: Employees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5000000" cy="1600000"/>
        </p:xfrm>
        <a:graphic>
          <a:graphicData uri="http://schemas.openxmlformats.org/drawingml/2006/table">
            <a:tbl>
              <a:tblPr firstRow="1" bandHVals="1"/>
              <a:tblGrid>
                <a:gridCol w="1000000"/>
                <a:gridCol w="2000000"/>
                <a:gridCol w="2000000"/>
              </a:tblGrid>
              <a:tr h="400000"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ID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Name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4F81BD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Department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001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Alice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Engineering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002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Bob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Sales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003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Carol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Marketing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Table 2: Projects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500000"/>
          <a:ext cx="5500000" cy="16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1500000"/>
              </a:tblGrid>
              <a:tr h="400000"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Project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Status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003366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1"/>
                        <a:t>Owner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Project A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In Progress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Alice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Project B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Completed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Bob</a:t>
                      </a:r>
                    </a:p>
                  </a:txBody>
                </a:tc>
              </a:tr>
              <a:tr h="400000"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Project C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Planning</a:t>
                      </a:r>
                    </a:p>
                  </a:txBody>
                </a:tc>
                <a:tc>
                  <a:tcPr marL="91440" marR="91440" marT="45720" marB="45720" anchor="ctr" anchorCtr="0">
                    <a:solidFill>
                      <a:srgbClr val="F2F2F2"/>
                    </a:solidFill>
                  </a:tcPr>
                  <a:txBody>
                    <a:bodyPr rot="0" vert="horz" anchor="ctr" anchorCtr="0"/>
                    <a:lstStyle/>
                    <a:p>
                      <a:pPr algn="ctr"/>
                      <a:r>
                        <a:rPr lang="en-US" sz="2000" b="0"/>
                        <a:t>Carol</a:t>
                      </a:r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 b="1" i="0"/>
              <a:t>Summary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sz="2800" b="0" i="0"/>
              <a:t>Total Employees: 3</a:t>
            </a:r>
          </a:p>
          <a:p>
            <a:pPr lvl="0"/>
            <a:r>
              <a:rPr lang="en-US" sz="2800" b="0" i="0"/>
              <a:t>Active Projects: 3</a:t>
            </a:r>
          </a:p>
          <a:p>
            <a:pPr lvl="0"/>
            <a:r>
              <a:rPr lang="en-US" sz="2800" b="0" i="0"/>
              <a:t>Completion Rate: 33%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 Generator</Application>
  <PresentationFormat>On-screen Show (4:3)</PresentationFormat>
  <Paragraphs>0</Paragraphs>
  <Slides>4</Slides>
  <Notes>0</Notes>
  <HiddenSlides>0</HiddenSlides>
  <MMClips>0</MMClips>
  <ScaleCrop>false</ScaleCrop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Tables</dc:title>
  <dc:creator>PPTX Generator</dc:creator>
  <cp:lastModifiedBy>PPTX Generator</cp:lastModifiedBy>
  <cp:revision>1</cp:revision>
</cp:coreProperties>
</file>