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Test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Slide 2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 Generator</Application>
  <PresentationFormat>On-screen Show (4:3)</PresentationFormat>
  <Paragraphs>0</Paragraphs>
  <Slides>2</Slides>
  <Notes>0</Notes>
  <HiddenSlides>0</HiddenSlides>
  <MMClips>0</MMClips>
  <ScaleCrop>false</ScaleCrop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PPTX Generator</dc:creator>
  <cp:lastModifiedBy>PPTX Generator</cp:lastModifiedBy>
  <cp:revision>1</cp:revision>
</cp:coreProperties>
</file>