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Table Examples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Demonstrating table rendering in PPTX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Employee Data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60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5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Name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Department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Status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Alice Johnson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Engineering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Active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Bob Smith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Sales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Active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Carol Davis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Marketing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On Leave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David Wilson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Engineering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Active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Emma Brown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HR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Active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Sales Summary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6000000" cy="2400000"/>
        </p:xfrm>
        <a:graphic>
          <a:graphicData uri="http://schemas.openxmlformats.org/drawingml/2006/table">
            <a:tbl>
              <a:tblPr firstRow="1" bandHVals="1"/>
              <a:tblGrid>
                <a:gridCol w="2200000"/>
                <a:gridCol w="2000000"/>
                <a:gridCol w="1800000"/>
              </a:tblGrid>
              <a:tr h="400000"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Product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Revenue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Growth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Cloud Services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$450K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+28%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Enterprise Suite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$320K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+15%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Developer Tools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$280K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+42%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Mobile App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$195K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+35%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Support Services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$155K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+12%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Quarterly Results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6000000" cy="16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</a:tblGrid>
              <a:tr h="400000"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Quarter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Revenue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1F497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Profit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Q1 2025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$450K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$90K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Q2 2025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$520K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$110K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Q3 2025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$580K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$130K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4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Demo</dc:title>
  <dc:creator>PPTX Generator</dc:creator>
  <cp:lastModifiedBy>PPTX Generator</cp:lastModifiedBy>
  <cp:revision>1</cp:revision>
</cp:coreProperties>
</file>