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Rust Programming Language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What is Rust?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Modern systems programming language</a:t>
            </a:r>
          </a:p>
          <a:p>
            <a:pPr lvl="0"/>
            <a:r>
              <a:rPr lang="en-US" sz="2800"/>
              <a:t>Memory safety without garbage collection</a:t>
            </a:r>
          </a:p>
          <a:p>
            <a:pPr lvl="0"/>
            <a:r>
              <a:rPr lang="en-US" sz="2800"/>
              <a:t>Blazingly fast performance</a:t>
            </a:r>
          </a:p>
          <a:p>
            <a:pPr lvl="0"/>
            <a:r>
              <a:rPr lang="en-US" sz="2800"/>
              <a:t>Prevents data races at compile time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Key Features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Ownership system for memory management</a:t>
            </a:r>
          </a:p>
          <a:p>
            <a:pPr lvl="0"/>
            <a:r>
              <a:rPr lang="en-US" sz="2800"/>
              <a:t>Pattern matching for elegant code</a:t>
            </a:r>
          </a:p>
          <a:p>
            <a:pPr lvl="0"/>
            <a:r>
              <a:rPr lang="en-US" sz="2800"/>
              <a:t>Strong static type system</a:t>
            </a:r>
          </a:p>
          <a:p>
            <a:pPr lvl="0"/>
            <a:r>
              <a:rPr lang="en-US" sz="2800"/>
              <a:t>Zero-cost abstractions</a:t>
            </a:r>
          </a:p>
          <a:p>
            <a:pPr lvl="0"/>
            <a:r>
              <a:rPr lang="en-US" sz="2800"/>
              <a:t>Excellent error handling with Result and Option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Ownership System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Each value has one owner</a:t>
            </a:r>
          </a:p>
          <a:p>
            <a:pPr lvl="0"/>
            <a:r>
              <a:rPr lang="en-US" sz="2800"/>
              <a:t>Ownership can be moved or borrowed</a:t>
            </a:r>
          </a:p>
          <a:p>
            <a:pPr lvl="0"/>
            <a:r>
              <a:rPr lang="en-US" sz="2800"/>
              <a:t>Borrowed references are checked at compile time</a:t>
            </a:r>
          </a:p>
          <a:p>
            <a:pPr lvl="0"/>
            <a:r>
              <a:rPr lang="en-US" sz="2800"/>
              <a:t>Eliminates entire classes of bugs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Why Choose Rust?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Performance comparable to C and C++</a:t>
            </a:r>
          </a:p>
          <a:p>
            <a:pPr lvl="0"/>
            <a:r>
              <a:rPr lang="en-US" sz="2800"/>
              <a:t>Memory safety without runtime overhead</a:t>
            </a:r>
          </a:p>
          <a:p>
            <a:pPr lvl="0"/>
            <a:r>
              <a:rPr lang="en-US" sz="2800"/>
              <a:t>Great tooling with Cargo</a:t>
            </a:r>
          </a:p>
          <a:p>
            <a:pPr lvl="0"/>
            <a:r>
              <a:rPr lang="en-US" sz="2800"/>
              <a:t>Growing ecosystem of libraries</a:t>
            </a:r>
          </a:p>
          <a:p>
            <a:pPr lvl="0"/>
            <a:r>
              <a:rPr lang="en-US" sz="2800"/>
              <a:t>Supportive and welcoming community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Getting Started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Visit rustup.rs to install Rust</a:t>
            </a:r>
          </a:p>
          <a:p>
            <a:pPr lvl="0"/>
            <a:r>
              <a:rPr lang="en-US" sz="2800"/>
              <a:t>Create a new project: cargo new my_project</a:t>
            </a:r>
          </a:p>
          <a:p>
            <a:pPr lvl="0"/>
            <a:r>
              <a:rPr lang="en-US" sz="2800"/>
              <a:t>Write code in src/main.rs</a:t>
            </a:r>
          </a:p>
          <a:p>
            <a:pPr lvl="0"/>
            <a:r>
              <a:rPr lang="en-US" sz="2800"/>
              <a:t>Run with: cargo run</a:t>
            </a:r>
          </a:p>
          <a:p>
            <a:pPr lvl="0"/>
            <a:r>
              <a:rPr lang="en-US" sz="2800"/>
              <a:t>Build for release: cargo build --release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Common Use Cases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Systems programming</a:t>
            </a:r>
          </a:p>
          <a:p>
            <a:pPr lvl="0"/>
            <a:r>
              <a:rPr lang="en-US" sz="2800"/>
              <a:t>WebAssembly development</a:t>
            </a:r>
          </a:p>
          <a:p>
            <a:pPr lvl="0"/>
            <a:r>
              <a:rPr lang="en-US" sz="2800"/>
              <a:t>CLI tools</a:t>
            </a:r>
          </a:p>
          <a:p>
            <a:pPr lvl="0"/>
            <a:r>
              <a:rPr lang="en-US" sz="2800"/>
              <a:t>Embedded systems</a:t>
            </a:r>
          </a:p>
          <a:p>
            <a:pPr lvl="0"/>
            <a:r>
              <a:rPr lang="en-US" sz="2800"/>
              <a:t>Game development</a:t>
            </a:r>
          </a:p>
          <a:p>
            <a:pPr lvl="0"/>
            <a:r>
              <a:rPr lang="en-US" sz="2800"/>
              <a:t>Blockchain and crypto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Resources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/>
              <a:t>Official Rust Book: doc.rust-lang.org/book</a:t>
            </a:r>
          </a:p>
          <a:p>
            <a:pPr lvl="0"/>
            <a:r>
              <a:rPr lang="en-US" sz="2800"/>
              <a:t>Rust by Example: doc.rust-lang.org/rust-by-example</a:t>
            </a:r>
          </a:p>
          <a:p>
            <a:pPr lvl="0"/>
            <a:r>
              <a:rPr lang="en-US" sz="2800"/>
              <a:t>Crates.io for packages</a:t>
            </a:r>
          </a:p>
          <a:p>
            <a:pPr lvl="0"/>
            <a:r>
              <a:rPr lang="en-US" sz="2800"/>
              <a:t>Community forums and Discord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/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9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Slides</dc:title>
  <dc:creator>PPTX Generator</dc:creator>
  <cp:lastModifiedBy>PPTX Generator</cp:lastModifiedBy>
  <cp:revision>1</cp:revision>
</cp:coreProperties>
</file>