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
<Relationships xmlns="http://schemas.openxmlformats.org/package/2006/relationships">
<Relationship Id="rId1" Type="http://schemas.openxmlformats.org/officeDocument/2006/relationships/officeDocument" Target="ppt/presentation.xml"/>
<Relationship Id="rId2" Type="http://schemas.openxmlformats.org/package/2006/relationships/metadata/core-properties" Target="docProps/core.xml"/>
<Relationship Id="rId3" Type="http://schemas.openxmlformats.org/officeDocument/2006/relationships/extended-properties" Target="docProps/app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</p:presentation>
</file>

<file path=ppt/_rels/presentation.xml.rels><?xml version="1.0" encoding="UTF-8" standalone="yes"?>
<Relationships xmlns="http://schemas.openxmlformats.org/package/2006/relationships">
    <Relationship Id="rId1" Type="http://schemas.openxmlformats.org/officeDocument/2006/relationships/slideMaster" Target="slideMasters/slideMaster1.xml"/>
    <Relationship Id="rId2" Type="http://schemas.openxmlformats.org/officeDocument/2006/relationships/theme" Target="theme/theme1.xml"/>
    <Relationship Id="rId3" Type="http://schemas.openxmlformats.org/officeDocument/2006/relationships/slide" Target="slides/slide1.xml"/>
    <Relationship Id="rId4" Type="http://schemas.openxmlformats.org/officeDocument/2006/relationships/slide" Target="slides/slide2.xml"/>
    <Relationship Id="rId5" Type="http://schemas.openxmlformats.org/officeDocument/2006/relationships/slide" Target="slides/slide3.xml"/>
    <Relationship Id="rId6" Type="http://schemas.openxmlformats.org/officeDocument/2006/relationships/slide" Target="slides/slide4.xml"/>
    <Relationship Id="rId7" Type="http://schemas.openxmlformats.org/officeDocument/2006/relationships/slide" Target="slides/slide5.xml"/>
</Relationships>
</file>

<file path=ppt/slideLayouts/_rels/slideLayout1.xml.rels><?xml version="1.0" encoding="UTF-8" standalone="yes"?>
<Relationships xmlns="http://schemas.openxmlformats.org/package/2006/relationships">
    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theme" Target="../theme/theme1.xml"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2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3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4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5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Table Text Formatting Examples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800" b="0" i="0" dirty="0"/>
              <a:t>Demonstrating rich text content in table cells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Text Formatting in Tables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" y="1500000"/>
          <a:ext cx="8000000" cy="2400000"/>
        </p:xfrm>
        <a:graphic>
          <a:graphicData uri="http://schemas.openxmlformats.org/drawingml/2006/table">
            <a:tbl>
              <a:tblPr firstRow="1" bandHVals="1"/>
              <a:tblGrid>
                <a:gridCol w="2000000"/>
                <a:gridCol w="3000000"/>
                <a:gridCol w="3000000"/>
              </a:tblGrid>
              <a:tr h="400000">
                <a:tc>
                  <a:tcPr marL="91440" marR="91440" marT="45720" marB="45720" anchor="ctr" anchorCtr="0">
                    <a:solidFill>
                      <a:srgbClr val="4F81BD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2000" b="1"/>
                        <a:t>Style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4F81BD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2000" b="1"/>
                        <a:t>Example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4F81BD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2000" b="1"/>
                        <a:t>Description</a:t>
                      </a:r>
                    </a:p>
                  </a:txBody>
                </a:tc>
              </a:tr>
              <a:tr h="400000"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2000"/>
                        <a:t>Bold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2000" b="1"/>
                        <a:t>Bold Text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2000"/>
                        <a:t>Text with bold formatting</a:t>
                      </a:r>
                    </a:p>
                  </a:txBody>
                </a:tc>
              </a:tr>
              <a:tr h="400000"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2000"/>
                        <a:t>Italic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2000" i="1"/>
                        <a:t>Italic Text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2000"/>
                        <a:t>Text with italic formatting</a:t>
                      </a:r>
                    </a:p>
                  </a:txBody>
                </a:tc>
              </a:tr>
              <a:tr h="400000"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2000"/>
                        <a:t>Underline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2000" u="sng"/>
                        <a:t>Underlined Text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2000"/>
                        <a:t>Text with underline formatting</a:t>
                      </a:r>
                    </a:p>
                  </a:txBody>
                </a:tc>
              </a:tr>
              <a:tr h="400000"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2000"/>
                        <a:t>Bold + Italic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2000" b="1" i="1"/>
                        <a:t>Bold Italic Text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2000"/>
                        <a:t>Text with both bold and italic</a:t>
                      </a:r>
                    </a:p>
                  </a:txBody>
                </a:tc>
              </a:tr>
              <a:tr h="400000"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2000"/>
                        <a:t>All Three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2000" b="1" i="1" u="sng"/>
                        <a:t>Bold Italic Underlined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2000"/>
                        <a:t>Text with all formatting options</a:t>
                      </a:r>
                    </a:p>
                  </a:txBody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Text and Background Colors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" y="1500000"/>
          <a:ext cx="8000000" cy="2000000"/>
        </p:xfrm>
        <a:graphic>
          <a:graphicData uri="http://schemas.openxmlformats.org/drawingml/2006/table">
            <a:tbl>
              <a:tblPr firstRow="1" bandHVals="1"/>
              <a:tblGrid>
                <a:gridCol w="2000000"/>
                <a:gridCol w="2000000"/>
                <a:gridCol w="4000000"/>
              </a:tblGrid>
              <a:tr h="400000">
                <a:tc>
                  <a:tcPr marL="91440" marR="91440" marT="45720" marB="45720" anchor="ctr" anchorCtr="0">
                    <a:solidFill>
                      <a:srgbClr val="1F497D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2000" b="1"/>
                        <a:t>Text Color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1F497D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2000" b="1"/>
                        <a:t>Background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1F497D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2000" b="1"/>
                        <a:t>Example</a:t>
                      </a:r>
                    </a:p>
                  </a:txBody>
                </a:tc>
              </a:tr>
              <a:tr h="400000"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2000"/>
                        <a:t>Red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2000"/>
                        <a:t>White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FFFFF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2000">
                          <a:solidFill>
                            <a:srgbClr val="FF0000"/>
                          </a:solidFill>
                        </a:rPr>
                        <a:t>Red Text</a:t>
                      </a:r>
                    </a:p>
                  </a:txBody>
                </a:tc>
              </a:tr>
              <a:tr h="400000"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2000"/>
                        <a:t>Blue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2000"/>
                        <a:t>Yellow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FFF00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2000">
                          <a:solidFill>
                            <a:srgbClr val="0000FF"/>
                          </a:solidFill>
                        </a:rPr>
                        <a:t>Blue Text</a:t>
                      </a:r>
                    </a:p>
                  </a:txBody>
                </a:tc>
              </a:tr>
              <a:tr h="400000"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2000"/>
                        <a:t>Green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2000"/>
                        <a:t>Light Gray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E0E0E0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2000">
                          <a:solidFill>
                            <a:srgbClr val="00FF00"/>
                          </a:solidFill>
                        </a:rPr>
                        <a:t>Green Text</a:t>
                      </a:r>
                    </a:p>
                  </a:txBody>
                </a:tc>
              </a:tr>
              <a:tr h="400000"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2000"/>
                        <a:t>Purple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2000"/>
                        <a:t>White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FFFFF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2000">
                          <a:solidFill>
                            <a:srgbClr val="800080"/>
                          </a:solidFill>
                        </a:rPr>
                        <a:t>Purple Text</a:t>
                      </a:r>
                    </a:p>
                  </a:txBody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Font Size and Family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" y="1500000"/>
          <a:ext cx="8000000" cy="2000000"/>
        </p:xfrm>
        <a:graphic>
          <a:graphicData uri="http://schemas.openxmlformats.org/drawingml/2006/table">
            <a:tbl>
              <a:tblPr firstRow="1" bandHVals="1"/>
              <a:tblGrid>
                <a:gridCol w="2000000"/>
                <a:gridCol w="2500000"/>
                <a:gridCol w="3500000"/>
              </a:tblGrid>
              <a:tr h="400000">
                <a:tc>
                  <a:tcPr marL="91440" marR="91440" marT="45720" marB="45720" anchor="ctr" anchorCtr="0">
                    <a:solidFill>
                      <a:srgbClr val="366092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2000" b="1"/>
                        <a:t>Font Size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366092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2000" b="1"/>
                        <a:t>Font Family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366092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2000" b="1"/>
                        <a:t>Example</a:t>
                      </a:r>
                    </a:p>
                  </a:txBody>
                </a:tc>
              </a:tr>
              <a:tr h="400000"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2000"/>
                        <a:t>12pt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2000"/>
                        <a:t>Arial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1200">
                          <a:latin typeface="Arial"/>
                        </a:rPr>
                        <a:t>Small Arial Text</a:t>
                      </a:r>
                    </a:p>
                  </a:txBody>
                </a:tc>
              </a:tr>
              <a:tr h="400000"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2000"/>
                        <a:t>18pt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2000"/>
                        <a:t>Calibri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1800">
                          <a:latin typeface="Calibri"/>
                        </a:rPr>
                        <a:t>Medium Calibri Text</a:t>
                      </a:r>
                    </a:p>
                  </a:txBody>
                </a:tc>
              </a:tr>
              <a:tr h="400000"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2000"/>
                        <a:t>24pt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2000"/>
                        <a:t>Times New Roman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2400">
                          <a:latin typeface="Times New Roman"/>
                        </a:rPr>
                        <a:t>Large Times Text</a:t>
                      </a:r>
                    </a:p>
                  </a:txBody>
                </a:tc>
              </a:tr>
              <a:tr h="400000"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2000"/>
                        <a:t>32pt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2000"/>
                        <a:t>Arial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3200">
                          <a:latin typeface="Arial"/>
                        </a:rPr>
                        <a:t>Extra Large Arial</a:t>
                      </a:r>
                    </a:p>
                  </a:txBody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Combined Formatting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" y="1500000"/>
          <a:ext cx="8000000" cy="2000000"/>
        </p:xfrm>
        <a:graphic>
          <a:graphicData uri="http://schemas.openxmlformats.org/drawingml/2006/table">
            <a:tbl>
              <a:tblPr firstRow="1" bandHVals="1"/>
              <a:tblGrid>
                <a:gridCol w="3000000"/>
                <a:gridCol w="5000000"/>
              </a:tblGrid>
              <a:tr h="400000">
                <a:tc>
                  <a:tcPr marL="91440" marR="91440" marT="45720" marB="45720" anchor="ctr" anchorCtr="0">
                    <a:solidFill>
                      <a:srgbClr val="C0504D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2000" b="1"/>
                        <a:t>Feature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C0504D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2000" b="1"/>
                        <a:t>Styled Example</a:t>
                      </a:r>
                    </a:p>
                  </a:txBody>
                </a:tc>
              </a:tr>
              <a:tr h="400000"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2000"/>
                        <a:t>Important Header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C0504D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2000" b="1">
                          <a:solidFill>
                            <a:srgbClr val="FFFFFF"/>
                          </a:solidFill>
                        </a:rPr>
                        <a:t>Critical Data</a:t>
                      </a:r>
                    </a:p>
                  </a:txBody>
                </a:tc>
              </a:tr>
              <a:tr h="400000"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2000"/>
                        <a:t>Emphasis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1800" b="1" i="1">
                          <a:solidFill>
                            <a:srgbClr val="0000FF"/>
                          </a:solidFill>
                          <a:latin typeface="Calibri"/>
                        </a:rPr>
                        <a:t>Highlighted Text</a:t>
                      </a:r>
                    </a:p>
                  </a:txBody>
                </a:tc>
              </a:tr>
              <a:tr h="400000"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2000"/>
                        <a:t>Warning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FF4E6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1600" b="1" u="sng">
                          <a:solidFill>
                            <a:srgbClr val="FF6600"/>
                          </a:solidFill>
                        </a:rPr>
                        <a:t>Warning Message</a:t>
                      </a:r>
                    </a:p>
                  </a:txBody>
                </a:tc>
              </a:tr>
              <a:tr h="400000"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2000"/>
                        <a:t>Success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E6F7E6"/>
                    </a:solidFill>
                  </a:tcPr>
                  <a:txBody>
                    <a:bodyPr rot="0" vert="horz" anchor="ctr" anchorCtr="0" wrap="square"/>
                    <a:lstStyle/>
                    <a:p>
                      <a:pPr algn="ctr"/>
                      <a:r>
                        <a:rPr lang="en-US" sz="1800" b="1">
                          <a:solidFill>
                            <a:srgbClr val="00AA00"/>
                          </a:solidFill>
                          <a:latin typeface="Arial"/>
                        </a:rPr>
                        <a:t>Success Indicator</a:t>
                      </a:r>
                    </a:p>
                  </a:txBody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pptx-rs</Application>
  <PresentationFormat>On-screen Show (4:3)</PresentationFormat>
  <Paragraphs>0</Paragraphs>
  <Slides>5</Slides>
  <Notes>0</Notes>
  <HiddenSlides>0</HiddenSlides>
  <MMClips>0</MMClips>
  <ScaleCrop>false</ScaleCrop>
  <LinksUpToDate>false</LinksUpToDate>
  <SharedDoc>false</SharedDoc>
  <HyperlinksChanged>false</HyperlinksChanged>
  <AppVersion>1.0000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Table Text Formatting</dc:title>
  <dc:creator>pptx-rs</dc:creator>
  <cp:lastModifiedBy>pptx-rs</cp:lastModifiedBy>
  <cp:revision>1</cp:revision>
  <dcterms:created xsi:type="dcterms:W3CDTF">2025-11-27T12:24:22Z</dcterms:created>
  <dcterms:modified xsi:type="dcterms:W3CDTF">2025-11-27T12:24:22Z</dcterms:modified>
</cp:coreProperties>
</file>