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Welcome to Layout Demo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000" b="1" i="0">
                <a:solidFill>
                  <a:srgbClr val="4F81BD"/>
                </a:solidFill>
              </a:rPr>
              <a:t>Centered Title Slide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Standard Layout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 i="0"/>
              <a:t>Point 1: Title at top</a:t>
            </a:r>
          </a:p>
          <a:p>
            <a:pPr lvl="0"/>
            <a:r>
              <a:rPr lang="en-US" sz="2800" b="0" i="0"/>
              <a:t>Point 2: Content below</a:t>
            </a:r>
          </a:p>
          <a:p>
            <a:pPr lvl="0"/>
            <a:r>
              <a:rPr lang="en-US" sz="2800" b="0" i="0"/>
              <a:t>Point 3: Most common layout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Big Content Area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 i="0"/>
              <a:t>More space for content</a:t>
            </a:r>
          </a:p>
          <a:p>
            <a:pPr lvl="0"/>
            <a:r>
              <a:rPr lang="en-US" sz="2800" b="0" i="0"/>
              <a:t>Smaller title area</a:t>
            </a:r>
          </a:p>
          <a:p>
            <a:pPr lvl="0"/>
            <a:r>
              <a:rPr lang="en-US" sz="2800" b="0" i="0"/>
              <a:t>Good for detailed slides</a:t>
            </a:r>
          </a:p>
          <a:p>
            <a:pPr lvl="0"/>
            <a:r>
              <a:rPr lang="en-US" sz="2800" b="0" i="0"/>
              <a:t>Maximizes content space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Two Column Layout</a:t>
            </a:r>
          </a:p>
        </p:txBody>
      </p:sp>
      <p:sp>
        <p:nvSpPr>
          <p:cNvPr id="3" name="Left Content"/>
          <p:cNvSpPr>
            <a:spLocks noGrp="1"/>
          </p:cNvSpPr>
          <p:nvPr>
            <p:ph type="body" idx="1"/>
          </p:nvPr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 i="0"/>
              <a:t>Left column content</a:t>
            </a:r>
          </a:p>
          <a:p>
            <a:pPr lvl="0"/>
            <a:r>
              <a:rPr lang="en-US" sz="2800" b="0" i="0"/>
              <a:t>Organized side by side</a:t>
            </a:r>
          </a:p>
        </p:txBody>
      </p:sp>
      <p:sp>
        <p:nvSpPr>
          <p:cNvPr id="4" name="Right Content"/>
          <p:cNvSpPr>
            <a:spLocks noGrp="1"/>
          </p:cNvSpPr>
          <p:nvPr>
            <p:ph type="body" idx="2"/>
          </p:nvPr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 i="0"/>
              <a:t>Great for comparisons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 i="0">
                <a:solidFill>
                  <a:srgbClr val="C0504D"/>
                </a:solidFill>
              </a:rPr>
              <a:t>Summary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000" b="0" i="0"/>
              <a:t>Layout types implemented:</a:t>
            </a:r>
          </a:p>
          <a:p>
            <a:pPr lvl="0"/>
            <a:r>
              <a:rPr lang="en-US" sz="2000" b="0" i="0"/>
              <a:t>• TitleOnly - Just title</a:t>
            </a:r>
          </a:p>
          <a:p>
            <a:pPr lvl="0"/>
            <a:r>
              <a:rPr lang="en-US" sz="2000" b="0" i="0"/>
              <a:t>• CenteredTitle - Title centered</a:t>
            </a:r>
          </a:p>
          <a:p>
            <a:pPr lvl="0"/>
            <a:r>
              <a:rPr lang="en-US" sz="2000" b="0" i="0"/>
              <a:t>• TitleAndContent - Standard</a:t>
            </a:r>
          </a:p>
          <a:p>
            <a:pPr lvl="0"/>
            <a:r>
              <a:rPr lang="en-US" sz="2000" b="0" i="0"/>
              <a:t>• TitleAndBigContent - Large content</a:t>
            </a:r>
          </a:p>
          <a:p>
            <a:pPr lvl="0"/>
            <a:r>
              <a:rPr lang="en-US" sz="2000" b="0" i="0"/>
              <a:t>• TwoColumn - Side by side</a:t>
            </a:r>
          </a:p>
          <a:p>
            <a:pPr lvl="0"/>
            <a:r>
              <a:rPr lang="en-US" sz="2000" b="0" i="0"/>
              <a:t>• Blank - Empty slide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 Generator</Application>
  <PresentationFormat>On-screen Show (4:3)</PresentationFormat>
  <Paragraphs>0</Paragraphs>
  <Slides>7</Slides>
  <Notes>0</Notes>
  <HiddenSlides>0</HiddenSlides>
  <MMClips>0</MMClips>
  <ScaleCrop>false</ScaleCrop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Layout Demo Presentation</dc:title>
  <dc:creator>PPTX Generator</dc:creator>
  <cp:lastModifiedBy>PPTX Generator</cp:lastModifiedBy>
  <cp:revision>1</cp:revision>
</cp:coreProperties>
</file>