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Normal text (default)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Bold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Italic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Underlined content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font size (28pt)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3200" b="1" i="0" dirty="0"/>
              <a:t>Large content area for emphasis</a:t>
            </a:r>
          </a:p>
          <a:p>
            <a:pPr lvl="0"/>
            <a:r>
              <a:rPr lang="en-US" sz="3200" b="1" i="0" dirty="0"/>
              <a:t>Perfect for key messages</a:t>
            </a:r>
          </a:p>
          <a:p>
            <a:pPr lvl="0"/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Left Column Item 1</a:t>
            </a:r>
          </a:p>
          <a:p>
            <a:pPr lvl="0"/>
            <a:r>
              <a:rPr lang="en-US" sz="2400" b="0" i="0" dirty="0"/>
              <a:t>Left Column Item 2</a:t>
            </a:r>
          </a:p>
          <a:p>
            <a:pPr lvl="0"/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Right Column Item 1</a:t>
            </a:r>
          </a:p>
          <a:p>
            <a:pPr lvl="0"/>
            <a:r>
              <a:rPr lang="en-US" sz="2400" b="0" i="0" dirty="0"/>
              <a:t>Right Column Item 2</a:t>
            </a:r>
          </a:p>
          <a:p>
            <a:pPr lvl="0"/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Header 1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Header 2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8064A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Header 3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Bold Cell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Normal Cell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9BBB59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Colored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C0504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Red BG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9BBB59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Green BG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Blue BG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Row 3 Col 1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Row 3 Col 2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7964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Row 3 Col 3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Bar Chart: Compare categories</a:t>
            </a:r>
          </a:p>
          <a:p>
            <a:pPr lvl="0"/>
            <a:r>
              <a:rPr lang="en-US" sz="2400" b="0" i="0" dirty="0"/>
              <a:t>Line Chart: Show trends over time</a:t>
            </a:r>
          </a:p>
          <a:p>
            <a:pPr lvl="0"/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10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2025-11-27T11:45:18Z</dcterms:created>
  <dcterms:modified xsi:type="dcterms:W3CDTF">2025-11-27T11:45:18Z</dcterms:modified>
</cp:coreProperties>
</file>