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 i="0">
                <a:solidFill>
                  <a:srgbClr val="003366"/>
                </a:solidFill>
              </a:rPr>
              <a:t>Styled Table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 b="0" i="0"/>
              <a:t>Table with formatting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 i="0"/>
              <a:t>People Data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500000"/>
          <a:ext cx="4500000" cy="1600000"/>
        </p:xfrm>
        <a:graphic>
          <a:graphicData uri="http://schemas.openxmlformats.org/drawingml/2006/table">
            <a:tbl>
              <a:tblPr firstRow="1" bandHVals="1"/>
              <a:tblGrid>
                <a:gridCol w="1500000"/>
                <a:gridCol w="1500000"/>
                <a:gridCol w="1500000"/>
              </a:tblGrid>
              <a:tr h="400000">
                <a:tc>
                  <a:tcPr marL="91440" marR="91440" marT="45720" marB="45720" anchor="ctr" anchorCtr="0">
                    <a:solidFill>
                      <a:srgbClr val="003366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Name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003366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Age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003366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City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Alice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30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NYC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Bob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28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LA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Carol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35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Chicago</a:t>
                      </a:r>
                    </a:p>
                  </a:txBody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 Generator</Application>
  <PresentationFormat>On-screen Show (4:3)</PresentationFormat>
  <Paragraphs>0</Paragraphs>
  <Slides>2</Slides>
  <Notes>0</Notes>
  <HiddenSlides>0</HiddenSlides>
  <MMClips>0</MMClips>
  <ScaleCrop>false</ScaleCrop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Styled Table</dc:title>
  <dc:creator>PPTX Generator</dc:creator>
  <cp:lastModifiedBy>PPTX Generator</cp:lastModifiedBy>
  <cp:revision>1</cp:revision>
</cp:coreProperties>
</file>