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4400" b="1" i="0" dirty="0"/>
              <a:t>Rust Quick Start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Rust Programming Language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Key Features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Getting Started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Hello World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5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Rust Quick Start</dc:title>
  <dc:creator>pptx-rs</dc:creator>
  <cp:lastModifiedBy>pptx-rs</cp:lastModifiedBy>
  <cp:revision>1</cp:revision>
  <dcterms:created xsi:type="dcterms:W3CDTF">2025-11-30T04:40:07Z</dcterms:created>
  <dcterms:modified xsi:type="dcterms:W3CDTF">2025-11-30T04:40:07Z</dcterms:modified>
</cp:coreProperties>
</file>