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
<Relationships xmlns="http://schemas.openxmlformats.org/package/2006/relationships">
<Relationship Id="rId1" Type="http://schemas.openxmlformats.org/officeDocument/2006/relationships/officeDocument" Target="ppt/presentation.xml"/>
<Relationship Id="rId2" Type="http://schemas.openxmlformats.org/package/2006/relationships/metadata/core-properties" Target="docProps/core.xml"/>
<Relationship Id="rId3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</p:presentation>
</file>

<file path=ppt/_rels/presentation.xml.rels><?xml version="1.0" encoding="UTF-8" standalone="yes"?>
<Relationships xmlns="http://schemas.openxmlformats.org/package/2006/relationships">
    <Relationship Id="rId1" Type="http://schemas.openxmlformats.org/officeDocument/2006/relationships/slideMaster" Target="slideMasters/slideMaster1.xml"/>
    <Relationship Id="rId2" Type="http://schemas.openxmlformats.org/officeDocument/2006/relationships/theme" Target="theme/theme1.xml"/>
    <Relationship Id="rId3" Type="http://schemas.openxmlformats.org/officeDocument/2006/relationships/slide" Target="slides/slide1.xml"/>
    <Relationship Id="rId4" Type="http://schemas.openxmlformats.org/officeDocument/2006/relationships/slide" Target="slides/slide2.xml"/>
    <Relationship Id="rId5" Type="http://schemas.openxmlformats.org/officeDocument/2006/relationships/slide" Target="slides/slide3.xml"/>
    <Relationship Id="rId6" Type="http://schemas.openxmlformats.org/officeDocument/2006/relationships/slide" Target="slides/slide4.xml"/>
    <Relationship Id="rId7" Type="http://schemas.openxmlformats.org/officeDocument/2006/relationships/slide" Target="slides/slide5.xml"/>
    <Relationship Id="rId8" Type="http://schemas.openxmlformats.org/officeDocument/2006/relationships/slide" Target="slides/slide6.xml"/>
    <Relationship Id="rId9" Type="http://schemas.openxmlformats.org/officeDocument/2006/relationships/slide" Target="slides/slide7.xml"/>
    <Relationship Id="rId10" Type="http://schemas.openxmlformats.org/officeDocument/2006/relationships/slide" Target="slides/slide8.xml"/>
    <Relationship Id="rId11" Type="http://schemas.openxmlformats.org/officeDocument/2006/relationships/slide" Target="slides/slide9.xml"/>
</Relationships>
</file>

<file path=ppt/slideLayouts/_rels/slideLayout1.xml.rels><?xml version="1.0" encoding="UTF-8" standalone="yes"?>
<Relationships xmlns="http://schemas.openxmlformats.org/package/2006/relationships">
 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theme" Target="../theme/theme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3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4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5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6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7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8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9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3200"/>
            <a:ext cx="8230200" cy="13716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ctr"/>
            <a:r>
              <a:rPr lang="en-US" sz="4400" b="1" i="0" dirty="0"/>
              <a:t>Rust Programming Language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Rust Programming Language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Key Features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Getting Started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Hello World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Cargo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Community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0" i="0" dirty="0"/>
              <a:t>Rust is a multi-paradigm, general-purpose programming language that emphasizes performance, type safety, and concurrency.</a:t>
            </a:r>
          </a:p>
          <a:p>
            <a:pPr lvl="0"/>
            <a:r>
              <a:rPr lang="en-US" sz="2800" b="0" i="0" dirty="0"/>
              <a:t>Install Rust using rustup, the official Rust toolchain installer. It manages Rust versions and associated tools.</a:t>
            </a:r>
          </a:p>
          <a:p>
            <a:pPr lvl="0"/>
            <a:r>
              <a:rPr lang="en-US" sz="2800" b="0" i="0" dirty="0"/>
              <a:t>Create your first Rust program with a simple hello world example that demonstrates the basic syntax.</a:t>
            </a:r>
          </a:p>
          <a:p>
            <a:pPr lvl="0"/>
            <a:r>
              <a:rPr lang="en-US" sz="2800" b="0" i="0" dirty="0"/>
              <a:t>Cargo is Rust's build system and package manager. It handles downloading dependencies, compiling code, and more.</a:t>
            </a:r>
          </a:p>
          <a:p>
            <a:pPr lvl="0"/>
            <a:r>
              <a:rPr lang="en-US" sz="2800" b="0" i="0" dirty="0"/>
              <a:t>Rust has a welcoming and helpful community. Join the official forums, Discord, or Reddit to connect with other Rustaceans.</a:t>
            </a:r>
          </a:p>
          <a:p>
            <a:pPr lvl="0"/>
            <a:r>
              <a:rPr lang="en-US" sz="2800" b="0" i="0" dirty="0"/>
              <a:t>• Memory safety without garbage collection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Community (cont.)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0" i="0" dirty="0"/>
              <a:t>• Concurrency without data races</a:t>
            </a:r>
          </a:p>
          <a:p>
            <a:pPr lvl="0"/>
            <a:r>
              <a:rPr lang="en-US" sz="2800" b="0" i="0" dirty="0"/>
              <a:t>• Zero-cost abstractions</a:t>
            </a:r>
          </a:p>
          <a:p>
            <a:pPr lvl="0"/>
            <a:r>
              <a:rPr lang="en-US" sz="2800" b="0" i="0" dirty="0"/>
              <a:t>• Minimal runtime</a:t>
            </a:r>
          </a:p>
          <a:p>
            <a:pPr lvl="0"/>
            <a:r>
              <a:rPr lang="en-US" sz="2800" b="0" i="0" dirty="0"/>
              <a:t>• Efficient C bindings</a:t>
            </a:r>
          </a:p>
          <a:p>
            <a:pPr lvl="0"/>
            <a:r>
              <a:rPr lang="en-US" sz="2800" b="0" i="0" dirty="0"/>
              <a:t>• cargo new - Create a new project</a:t>
            </a:r>
          </a:p>
          <a:p>
            <a:pPr lvl="0"/>
            <a:r>
              <a:rPr lang="en-US" sz="2800" b="0" i="0" dirty="0"/>
              <a:t>• cargo build - Build your project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Community (cont.)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0" i="0" dirty="0"/>
              <a:t>• cargo run - Run your project</a:t>
            </a:r>
          </a:p>
          <a:p>
            <a:pPr lvl="0"/>
            <a:r>
              <a:rPr lang="en-US" sz="2800" b="0" i="0" dirty="0"/>
              <a:t>• cargo test - Run tests</a:t>
            </a:r>
          </a:p>
          <a:p>
            <a:pPr lvl="0"/>
            <a:r>
              <a:rPr lang="en-US" sz="2800" b="0" i="0" dirty="0"/>
              <a:t>[Code] curl --proto '=https' --tlsv1.2 -sSf https://sh.rustup.rs | sh</a:t>
            </a:r>
          </a:p>
          <a:p>
            <a:pPr lvl="0"/>
            <a:r>
              <a:rPr lang="en-US" sz="2800" b="0" i="0" dirty="0"/>
              <a:t>[Code] curl --proto '=https' --tlsv1.2 -sSf https://sh.rustup.rs | sh</a:t>
            </a:r>
          </a:p>
          <a:p>
            <a:pPr lvl="0"/>
            <a:r>
              <a:rPr lang="en-US" sz="2800" b="0" i="0" dirty="0"/>
              <a:t>[Code] fn main() {
    println!("Hello, world!");
}</a:t>
            </a:r>
          </a:p>
          <a:p>
            <a:pPr lvl="0"/>
            <a:r>
              <a:rPr lang="en-US" sz="2800" b="0" i="0" dirty="0"/>
              <a:t>[Code] fn main() {
    println!("Hello, world!");
}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pptx-rs</Application>
  <PresentationFormat>On-screen Show (4:3)</PresentationFormat>
  <Paragraphs>0</Paragraphs>
  <Slides>9</Slides>
  <Notes>0</Notes>
  <HiddenSlides>0</HiddenSlides>
  <MMClips>0</MMClips>
  <ScaleCrop>false</ScaleCrop>
  <LinksUpToDate>false</LinksUpToDate>
  <SharedDoc>false</SharedDoc>
  <HyperlinksChanged>false</HyperlinksChanged>
  <AppVersion>1.0000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Rust Programming Language</dc:title>
  <dc:creator>pptx-rs</dc:creator>
  <cp:lastModifiedBy>pptx-rs</cp:lastModifiedBy>
  <cp:revision>1</cp:revision>
  <dcterms:created xsi:type="dcterms:W3CDTF">2025-11-30T04:40:07Z</dcterms:created>
  <dcterms:modified xsi:type="dcterms:W3CDTF">2025-11-30T04:40:07Z</dcterms:modified>
</cp:coreProperties>
</file>