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4400" b="1" i="0" dirty="0"/>
              <a:t>API Documentation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GET /users/{id} (cont.)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API requests are limited to 100 requests per minute per API key to ensure fair usage.</a:t>
            </a:r>
          </a:p>
          <a:p>
            <a:pPr lvl="0"/>
            <a:r>
              <a:rPr lang="en-US" sz="2800" b="0" i="0" dirty="0"/>
              <a:t>• page - Page number (default: 1)</a:t>
            </a:r>
          </a:p>
          <a:p>
            <a:pPr lvl="0"/>
            <a:r>
              <a:rPr lang="en-US" sz="2800" b="0" i="0" dirty="0"/>
              <a:t>• limit - Items per page (default: 20)</a:t>
            </a:r>
          </a:p>
          <a:p>
            <a:pPr lvl="0"/>
            <a:r>
              <a:rPr lang="en-US" sz="2800" b="0" i="0" dirty="0"/>
              <a:t>• sort - Sort field (name, email, created_at)</a:t>
            </a:r>
          </a:p>
          <a:p>
            <a:pPr lvl="0"/>
            <a:r>
              <a:rPr lang="en-US" sz="2800" b="0" i="0" dirty="0"/>
              <a:t>• 200 - Success</a:t>
            </a:r>
          </a:p>
          <a:p>
            <a:pPr lvl="0"/>
            <a:r>
              <a:rPr lang="en-US" sz="2800" b="0" i="0" dirty="0"/>
              <a:t>• 400 - Bad Request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GET /users/{id} (cont.)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• 401 - Unauthorized</a:t>
            </a:r>
          </a:p>
          <a:p>
            <a:pPr lvl="0"/>
            <a:r>
              <a:rPr lang="en-US" sz="2800" b="0" i="0" dirty="0"/>
              <a:t>• 404 - Not Found</a:t>
            </a:r>
          </a:p>
          <a:p>
            <a:pPr lvl="0"/>
            <a:r>
              <a:rPr lang="en-US" sz="2800" b="0" i="0" dirty="0"/>
              <a:t>• 500 - Server Error</a:t>
            </a:r>
          </a:p>
          <a:p>
            <a:pPr lvl="0"/>
            <a:r>
              <a:rPr lang="en-US" sz="2800" b="0" i="0" dirty="0"/>
              <a:t>[Code] Authorization: Bearer YOUR_API_KEY</a:t>
            </a:r>
          </a:p>
          <a:p>
            <a:pPr lvl="0"/>
            <a:r>
              <a:rPr lang="en-US" sz="2800" b="0" i="0" dirty="0"/>
              <a:t>[Code] Authorization: Bearer YOUR_API_KEY</a:t>
            </a:r>
          </a:p>
          <a:p>
            <a:pPr lvl="0"/>
            <a:r>
              <a:rPr lang="en-US" sz="2800" b="0" i="0" dirty="0"/>
              <a:t>[Code] {
  "name": "John Doe",
  "email": "john@example.com",
  "role": "user"
}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GET /users/{id} (cont.)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[Code] {
  "name": "John Doe",
  "email": "john@example.com",
  "role": "user"
}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REST API Reference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Authentication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Endpoints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Error Handling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Rate Limiting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GET /users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POST /users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GET /users/{id}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This document describes the REST API endpoints available for integration with our platform.</a:t>
            </a:r>
          </a:p>
          <a:p>
            <a:pPr lvl="0"/>
            <a:r>
              <a:rPr lang="en-US" sz="2800" b="0" i="0" dirty="0"/>
              <a:t>All API requests require authentication using Bearer tokens in the Authorization header.</a:t>
            </a:r>
          </a:p>
          <a:p>
            <a:pPr lvl="0"/>
            <a:r>
              <a:rPr lang="en-US" sz="2800" b="0" i="0" dirty="0"/>
              <a:t>Retrieve a list of all users in the system with pagination support.</a:t>
            </a:r>
          </a:p>
          <a:p>
            <a:pPr lvl="0"/>
            <a:r>
              <a:rPr lang="en-US" sz="2800" b="0" i="0" dirty="0"/>
              <a:t>Create a new user account with the specified details and permissions.</a:t>
            </a:r>
          </a:p>
          <a:p>
            <a:pPr lvl="0"/>
            <a:r>
              <a:rPr lang="en-US" sz="2800" b="0" i="0" dirty="0"/>
              <a:t>Retrieve details for a specific user by their unique identifier.</a:t>
            </a:r>
          </a:p>
          <a:p>
            <a:pPr lvl="0"/>
            <a:r>
              <a:rPr lang="en-US" sz="2800" b="0" i="0" dirty="0"/>
              <a:t>The API uses standard HTTP status codes to indicate success or failure of requests.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12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API Documentation</dc:title>
  <dc:creator>pptx-rs</dc:creator>
  <cp:lastModifiedBy>pptx-rs</cp:lastModifiedBy>
  <cp:revision>1</cp:revision>
  <dcterms:created xsi:type="dcterms:W3CDTF">2025-11-30T04:40:07Z</dcterms:created>
  <dcterms:modified xsi:type="dcterms:W3CDTF">2025-11-30T04:40:07Z</dcterms:modified>
</cp:coreProperties>
</file>