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New PPT Elements in ppt-rs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18 new chart types</a:t>
            </a:r>
          </a:p>
          <a:p>
            <a:pPr lvl="0"/>
            <a:r>
              <a:rPr lang="en-US" sz="2800" b="0" i="0" dirty="0"/>
              <a:t>Connectors between shapes</a:t>
            </a:r>
          </a:p>
          <a:p>
            <a:pPr lvl="0"/>
            <a:r>
              <a:rPr lang="en-US" sz="2800" b="0" i="0" dirty="0"/>
              <a:t>Hyperlinks (URL, slide, email)</a:t>
            </a:r>
          </a:p>
          <a:p>
            <a:pPr lvl="0"/>
            <a:r>
              <a:rPr lang="en-US" sz="2800" b="0" i="0" dirty="0"/>
              <a:t>Gradient fills</a:t>
            </a:r>
          </a:p>
          <a:p>
            <a:pPr lvl="0"/>
            <a:r>
              <a:rPr lang="en-US" sz="2800" b="0" i="0" dirty="0"/>
              <a:t>Video/Audio embedding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New Chart Types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Area charts (standard, stacked, 100% stacked)</a:t>
            </a:r>
          </a:p>
          <a:p>
            <a:pPr lvl="0"/>
            <a:r>
              <a:rPr lang="en-US" sz="2800" b="0" i="0" dirty="0"/>
              <a:t>Scatter charts (markers, lines, smooth)</a:t>
            </a:r>
          </a:p>
          <a:p>
            <a:pPr lvl="0"/>
            <a:r>
              <a:rPr lang="en-US" sz="2800" b="0" i="0" dirty="0"/>
              <a:t>Doughnut charts</a:t>
            </a:r>
          </a:p>
          <a:p>
            <a:pPr lvl="0"/>
            <a:r>
              <a:rPr lang="en-US" sz="2800" b="0" i="0" dirty="0"/>
              <a:t>Radar charts (standard, filled)</a:t>
            </a:r>
          </a:p>
          <a:p>
            <a:pPr lvl="0"/>
            <a:r>
              <a:rPr lang="en-US" sz="2800" b="0" i="0" dirty="0"/>
              <a:t>Bubble charts</a:t>
            </a:r>
          </a:p>
          <a:p>
            <a:pPr lvl="0"/>
            <a:r>
              <a:rPr lang="en-US" sz="2800" b="0" i="0" dirty="0"/>
              <a:t>Stock charts (HLC, OHLC)</a:t>
            </a:r>
          </a:p>
          <a:p>
            <a:pPr lvl="0"/>
            <a:r>
              <a:rPr lang="en-US" sz="2800" b="0" i="0" dirty="0"/>
              <a:t>Combo charts (bar + line)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Connector Types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Straight connectors</a:t>
            </a:r>
          </a:p>
          <a:p>
            <a:pPr lvl="0"/>
            <a:r>
              <a:rPr lang="en-US" sz="2800" b="0" i="0" dirty="0"/>
              <a:t>Elbow (bent) connectors</a:t>
            </a:r>
          </a:p>
          <a:p>
            <a:pPr lvl="0"/>
            <a:r>
              <a:rPr lang="en-US" sz="2800" b="0" i="0" dirty="0"/>
              <a:t>Curved connectors</a:t>
            </a:r>
          </a:p>
          <a:p>
            <a:pPr lvl="0"/>
            <a:r>
              <a:rPr lang="en-US" sz="2800" b="0" i="0" dirty="0"/>
              <a:t>Arrow heads (Triangle, Stealth, Diamond, Oval)</a:t>
            </a:r>
          </a:p>
          <a:p>
            <a:pPr lvl="0"/>
            <a:r>
              <a:rPr lang="en-US" sz="2800" b="0" i="0" dirty="0"/>
              <a:t>Connection sites (Top, Bottom, Left, Right, Corners)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Hyperlink Support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URL links (external websites)</a:t>
            </a:r>
          </a:p>
          <a:p>
            <a:pPr lvl="0"/>
            <a:r>
              <a:rPr lang="en-US" sz="2800" b="0" i="0" dirty="0"/>
              <a:t>Slide links (navigate within presentation)</a:t>
            </a:r>
          </a:p>
          <a:p>
            <a:pPr lvl="0"/>
            <a:r>
              <a:rPr lang="en-US" sz="2800" b="0" i="0" dirty="0"/>
              <a:t>Email links (mailto:)</a:t>
            </a:r>
          </a:p>
          <a:p>
            <a:pPr lvl="0"/>
            <a:r>
              <a:rPr lang="en-US" sz="2800" b="0" i="0" dirty="0"/>
              <a:t>File links (local files)</a:t>
            </a:r>
          </a:p>
          <a:p>
            <a:pPr lvl="0"/>
            <a:r>
              <a:rPr lang="en-US" sz="2800" b="0" i="0" dirty="0"/>
              <a:t>Navigation (First, Last, Next, Previous slide)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Gradient Fill Support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Linear gradients (horizontal, vertical, diagonal)</a:t>
            </a:r>
          </a:p>
          <a:p>
            <a:pPr lvl="0"/>
            <a:r>
              <a:rPr lang="en-US" sz="2800" b="0" i="0" dirty="0"/>
              <a:t>Radial gradients</a:t>
            </a:r>
          </a:p>
          <a:p>
            <a:pPr lvl="0"/>
            <a:r>
              <a:rPr lang="en-US" sz="2800" b="0" i="0" dirty="0"/>
              <a:t>Rectangular gradients</a:t>
            </a:r>
          </a:p>
          <a:p>
            <a:pPr lvl="0"/>
            <a:r>
              <a:rPr lang="en-US" sz="2800" b="0" i="0" dirty="0"/>
              <a:t>Path gradients</a:t>
            </a:r>
          </a:p>
          <a:p>
            <a:pPr lvl="0"/>
            <a:r>
              <a:rPr lang="en-US" sz="2800" b="0" i="0" dirty="0"/>
              <a:t>Preset gradients (Blue, Green, Rainbow, etc.)</a:t>
            </a:r>
          </a:p>
          <a:p>
            <a:pPr lvl="0"/>
            <a:r>
              <a:rPr lang="en-US" sz="2800" b="0" i="0" dirty="0"/>
              <a:t>Custom gradient stops with transparency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Video &amp; Audio Support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Video formats: MP4, WMV, AVI, MOV, MKV, WebM</a:t>
            </a:r>
          </a:p>
          <a:p>
            <a:pPr lvl="0"/>
            <a:r>
              <a:rPr lang="en-US" sz="2800" b="0" i="0" dirty="0"/>
              <a:t>Audio formats: MP3, WAV, WMA, M4A, OGG, FLAC</a:t>
            </a:r>
          </a:p>
          <a:p>
            <a:pPr lvl="0"/>
            <a:r>
              <a:rPr lang="en-US" sz="2800" b="0" i="0" dirty="0"/>
              <a:t>Playback options: auto-play, loop, mute</a:t>
            </a:r>
          </a:p>
          <a:p>
            <a:pPr lvl="0"/>
            <a:r>
              <a:rPr lang="en-US" sz="2800" b="0" i="0" dirty="0"/>
              <a:t>Volume control</a:t>
            </a:r>
          </a:p>
          <a:p>
            <a:pPr lvl="0"/>
            <a:r>
              <a:rPr lang="en-US" sz="2800" b="0" i="0" dirty="0"/>
              <a:t>Start/end time trimming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6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Elements Demo</dc:title>
  <dc:creator>pptx-rs</dc:creator>
  <cp:lastModifiedBy>pptx-rs</cp:lastModifiedBy>
  <cp:revision>1</cp:revision>
  <dcterms:created xsi:type="dcterms:W3CDTF">2025-11-30T03:19:31Z</dcterms:created>
  <dcterms:modified xsi:type="dcterms:W3CDTF">2025-11-30T03:19:31Z</dcterms:modified>
</cp:coreProperties>
</file>