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2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0.xml"/>
<Relationship Id="rId2" Type="http://schemas.openxmlformats.org/officeDocument/2006/relationships/notesMaster" Target="../notesMasters/notesMaster1.xml"/>
</Relationship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4}" type="slidenum">
              <a:rPr lang="en-US"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0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Placeholders</a:t>
            </a:r>
          </a:p>
        </p:txBody>
      </p:sp>
      <p:sp>
        <p:nvSpPr>
          <p:cNvPr id="20" name="Image Placeholder: logo.png"/>
          <p:cNvSpPr/>
          <p:nvPr/>
        </p:nvSpPr>
        <p:spPr>
          <a:xfrm>
            <a:off x="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logo.png</a:t>
            </a:r>
          </a:p>
        </p:txBody>
      </p:sp>
      <p:sp>
        <p:nvSpPr>
          <p:cNvPr id="21" name="Image Placeholder: photo.jpg"/>
          <p:cNvSpPr/>
          <p:nvPr/>
        </p:nvSpPr>
        <p:spPr>
          <a:xfrm>
            <a:off x="3500000" y="1600000"/>
            <a:ext cx="25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photo.jpg</a:t>
            </a:r>
          </a:p>
        </p:txBody>
      </p:sp>
      <p:sp>
        <p:nvSpPr>
          <p:cNvPr id="22" name="Image Placeholder: diagram.png"/>
          <p:cNvSpPr/>
          <p:nvPr/>
        </p:nvSpPr>
        <p:spPr>
          <a:xfrm>
            <a:off x="6500000" y="1600000"/>
            <a:ext cx="2000000" cy="1800000"/>
          </a:xfrm>
          <a:prstGeom prst="rect">
            <a:avLst/>
          </a:prstGeom>
          <a:solidFill>
            <a:srgbClr val="E0E0E0"/>
          </a:solidFill>
          <a:ln w="12700">
            <a:solidFill>
              <a:srgbClr val="808080"/>
            </a:solidFill>
          </a:ln>
        </p:spPr>
        <p:txBody>
          <a:bodyPr wrap="square" rtlCol="0" anchor="ctr"/>
          <a:lstStyle/>
          <a:p>
            <a:pPr algn="ctr"/>
            <a:r>
              <a:rPr lang="en-US" sz="1400"/>
              <a:t>📷 diagram.png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2000000"/>
            <a:ext cx="1400000" cy="8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300000" y="2000000"/>
            <a:ext cx="1400000" cy="8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300000" y="2000000"/>
            <a:ext cx="1400000" cy="8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800000" y="2200000"/>
            <a:ext cx="400000" cy="4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0000" y="2000000"/>
            <a:ext cx="1400000" cy="8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449" dirty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500000" y="1400000"/>
            <a:ext cx="2000000" cy="60000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779" dirty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50000" y="2000000"/>
            <a:ext cx="100000" cy="4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50000" y="2400000"/>
            <a:ext cx="5100000" cy="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6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00000" y="2600000"/>
            <a:ext cx="1800000" cy="5000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50000" y="2450000"/>
            <a:ext cx="50000" cy="15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717" dirty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00000" y="3300000"/>
            <a:ext cx="1200000" cy="40000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600000"/>
            <a:ext cx="2500000" cy="15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500000" y="1600000"/>
            <a:ext cx="2500000" cy="15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500000" y="3300000"/>
            <a:ext cx="2500000" cy="15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300000"/>
            <a:ext cx="2500000" cy="15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00000" y="2100000"/>
            <a:ext cx="300000" cy="30000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600000" y="3200000"/>
            <a:ext cx="300000" cy="20000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00000" y="3800000"/>
            <a:ext cx="300000" cy="30000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600000" y="3200000"/>
            <a:ext cx="300000" cy="20000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4000000"/>
            <a:ext cx="8000000" cy="60000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99" dirty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3400000"/>
            <a:ext cx="7000000" cy="60000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242" dirty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500000" y="2800000"/>
            <a:ext cx="6000000" cy="60000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00000" y="2200000"/>
            <a:ext cx="5000000" cy="60000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715" dirty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500000" y="1500000"/>
            <a:ext cx="4000000" cy="70000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500000" y="1800000"/>
            <a:ext cx="3000000" cy="300000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500000" y="1800000"/>
            <a:ext cx="3000000" cy="300000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500000" y="3200000"/>
            <a:ext cx="3000000" cy="300000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294" dirty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000" y="2800000"/>
            <a:ext cx="1600000" cy="80000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199" dirty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" y="1600000"/>
            <a:ext cx="2000000" cy="12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500000" y="1600000"/>
            <a:ext cx="2000000" cy="12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700000" y="1600000"/>
            <a:ext cx="2000000" cy="12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900000" y="1600000"/>
            <a:ext cx="2000000" cy="120000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8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40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200000" y="2600000"/>
            <a:ext cx="300000" cy="30000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8400000" y="2600000"/>
            <a:ext cx="300000" cy="30000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Completed: Research, Design, Initial Development</a:t>
            </a:r>
          </a:p>
          <a:p>
            <a:pPr lvl="0"/>
            <a:r>
              <a:rPr lang="en-US" sz="2400" b="0" i="0" dirty="0"/>
              <a:t>In Progress: Sprint 3 Development</a:t>
            </a:r>
          </a:p>
          <a:p>
            <a:pPr lvl="0"/>
            <a:r>
              <a:rPr lang="en-US" sz="2400" b="0" i="0" dirty="0"/>
              <a:t>Next: QA Testing Phase (Q4 2024)</a:t>
            </a:r>
          </a:p>
          <a:p>
            <a:pPr lvl="0"/>
            <a:r>
              <a:rPr lang="en-US" sz="2400" b="0" i="0" dirty="0"/>
              <a:t>Launch Target: Q1 2025</a:t>
            </a:r>
          </a:p>
          <a:p>
            <a:pPr lvl="0"/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/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3200" b="1" i="0" dirty="0"/>
              <a:t>Large content area for emphasis</a:t>
            </a:r>
          </a:p>
          <a:p>
            <a:pPr lvl="0"/>
            <a:r>
              <a:rPr lang="en-US" sz="3200" b="1" i="0" dirty="0"/>
              <a:t>Perfect for key messages</a:t>
            </a:r>
          </a:p>
          <a:p>
            <a:pPr lvl="0"/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Left Column Item 1</a:t>
            </a:r>
          </a:p>
          <a:p>
            <a:pPr lvl="0"/>
            <a:r>
              <a:rPr lang="en-US" sz="2400" b="0" i="0" dirty="0"/>
              <a:t>Left Column Item 2</a:t>
            </a:r>
          </a:p>
          <a:p>
            <a:pPr lvl="0"/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Right Column Item 1</a:t>
            </a:r>
          </a:p>
          <a:p>
            <a:pPr lvl="0"/>
            <a:r>
              <a:rPr lang="en-US" sz="2400" b="0" i="0" dirty="0"/>
              <a:t>Right Column Item 2</a:t>
            </a:r>
          </a:p>
          <a:p>
            <a:pPr lvl="0"/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HVals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400" b="0" i="0" dirty="0"/>
              <a:t>Bar Chart: Compare categories</a:t>
            </a:r>
          </a:p>
          <a:p>
            <a:pPr lvl="0"/>
            <a:r>
              <a:rPr lang="en-US" sz="2400" b="0" i="0" dirty="0"/>
              <a:t>Line Chart: Show trends over time</a:t>
            </a:r>
          </a:p>
          <a:p>
            <a:pPr lvl="0"/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100000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499" dirty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00000" y="1600000"/>
            <a:ext cx="2000000" cy="100000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0" y="1600000"/>
            <a:ext cx="2000000" cy="100000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500000" y="3000000"/>
            <a:ext cx="1500000" cy="120000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952" dirty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00000" y="3000000"/>
            <a:ext cx="1500000" cy="120000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3374" dirty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20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2025-12-06T15:44:35Z</dcterms:created>
  <dcterms:modified xsi:type="dcterms:W3CDTF">2025-12-06T15:44:35Z</dcterms:modified>
</cp:coreProperties>
</file>