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</Relationship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Advanced Analytics Dashboard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Comprehensive data visualization</a:t>
            </a:r>
          </a:p>
          <a:p>
            <a:pPr lvl="0"/>
            <a:r>
              <a:rPr lang="en-US" sz="2800" b="0" i="0" dirty="0"/>
              <a:t>Multiple chart types and formats</a:t>
            </a:r>
          </a:p>
          <a:p>
            <a:pPr lvl="0"/>
            <a:r>
              <a:rPr lang="en-US" sz="2800" b="0" i="0" dirty="0"/>
              <a:t>Interactive insights and trends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Regional Sales Performance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East region leads with consistent growth</a:t>
            </a:r>
          </a:p>
          <a:p>
            <a:pPr lvl="0"/>
            <a:r>
              <a:rPr lang="en-US" sz="2800" b="0" i="0" dirty="0"/>
              <a:t>Q3 shows strongest performance across all regions</a:t>
            </a:r>
          </a:p>
          <a:p>
            <a:pPr lvl="0"/>
            <a:r>
              <a:rPr lang="en-US" sz="2800" b="0" i="0" dirty="0"/>
              <a:t>North region demonstrates 28% growth Q1-Q3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Customer Acquisition &amp; Retention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200% growth in new customer acquisition</a:t>
            </a:r>
          </a:p>
          <a:p>
            <a:pPr lvl="0"/>
            <a:r>
              <a:rPr lang="en-US" sz="2800" b="0" i="0" dirty="0"/>
              <a:t>Retention rate improved from 85% to 93.5%</a:t>
            </a:r>
          </a:p>
          <a:p>
            <a:pPr lvl="0"/>
            <a:r>
              <a:rPr lang="en-US" sz="2800" b="0" i="0" dirty="0"/>
              <a:t>Accelerating growth in Q4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Product Mix Analysis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Enterprise segment: 42% of revenue</a:t>
            </a:r>
          </a:p>
          <a:p>
            <a:pPr lvl="0"/>
            <a:r>
              <a:rPr lang="en-US" sz="2800" b="0" i="0" dirty="0"/>
              <a:t>Mid-Market: 28% with strong growth potential</a:t>
            </a:r>
          </a:p>
          <a:p>
            <a:pPr lvl="0"/>
            <a:r>
              <a:rPr lang="en-US" sz="2800" b="0" i="0" dirty="0"/>
              <a:t>SMB &amp; Startup: 30% combined, high growth rate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Key Performance Indicators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Total Revenue: $2.8M (↑ 35% YoY)</a:t>
            </a:r>
          </a:p>
          <a:p>
            <a:pPr lvl="0"/>
            <a:r>
              <a:rPr lang="en-US" sz="2800" b="0" i="0" dirty="0"/>
              <a:t>Customer Count: 450 (↑ 200% YoY)</a:t>
            </a:r>
          </a:p>
          <a:p>
            <a:pPr lvl="0"/>
            <a:r>
              <a:rPr lang="en-US" sz="2800" b="0" i="0" dirty="0"/>
              <a:t>Retention Rate: 93.5% (↑ 8.5 points)</a:t>
            </a:r>
          </a:p>
          <a:p>
            <a:pPr lvl="0"/>
            <a:r>
              <a:rPr lang="en-US" sz="2800" b="0" i="0" dirty="0"/>
              <a:t>Average Deal Size: $6,222 (↑ 12% YoY)</a:t>
            </a:r>
          </a:p>
          <a:p>
            <a:pPr lvl="0"/>
            <a:r>
              <a:rPr lang="en-US" sz="2800" b="0" i="0" dirty="0"/>
              <a:t>Sales Cycle: 45 days (↓ 15% faster)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2025 Forecast &amp; Goals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Projected Revenue: $4.2M (50% growth)</a:t>
            </a:r>
          </a:p>
          <a:p>
            <a:pPr lvl="0"/>
            <a:r>
              <a:rPr lang="en-US" sz="2800" b="0" i="0" dirty="0"/>
              <a:t>Target Customer Count: 750</a:t>
            </a:r>
          </a:p>
          <a:p>
            <a:pPr lvl="0"/>
            <a:r>
              <a:rPr lang="en-US" sz="2800" b="0" i="0" dirty="0"/>
              <a:t>Goal Retention Rate: 95%</a:t>
            </a:r>
          </a:p>
          <a:p>
            <a:pPr lvl="0"/>
            <a:r>
              <a:rPr lang="en-US" sz="2800" b="0" i="0" dirty="0"/>
              <a:t>Expansion into 3 new markets</a:t>
            </a:r>
          </a:p>
          <a:p>
            <a:pPr lvl="0"/>
            <a:r>
              <a:rPr lang="en-US" sz="2800" b="0" i="0" dirty="0"/>
              <a:t>Launch 2 new product lines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6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Analytics Dashboard</dc:title>
  <dc:creator>pptx-rs</dc:creator>
  <cp:lastModifiedBy>pptx-rs</cp:lastModifiedBy>
  <cp:revision>1</cp:revision>
  <dcterms:created xsi:type="dcterms:W3CDTF">2025-12-08T05:30:23Z</dcterms:created>
  <dcterms:modified xsi:type="dcterms:W3CDTF">2025-12-08T05:30:23Z</dcterms:modified>
</cp:coreProperties>
</file>