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Welcome to Layout Demo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6000" b="1" i="0" dirty="0">
                <a:solidFill>
                  <a:srgbClr val="4F81BD"/>
                </a:solidFill>
              </a:rPr>
              <a:t>Centered Title Slide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Standard Layout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Point 1: Title at top</a:t>
            </a:r>
          </a:p>
          <a:p>
            <a:pPr lvl="0"/>
            <a:r>
              <a:rPr lang="en-US" sz="2800" b="0" i="0" dirty="0"/>
              <a:t>Point 2: Content below</a:t>
            </a:r>
          </a:p>
          <a:p>
            <a:pPr lvl="0"/>
            <a:r>
              <a:rPr lang="en-US" sz="2800" b="0" i="0" dirty="0"/>
              <a:t>Point 3: Most common layout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Big Content Area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More space for content</a:t>
            </a:r>
          </a:p>
          <a:p>
            <a:pPr lvl="0"/>
            <a:r>
              <a:rPr lang="en-US" sz="2800" b="0" i="0" dirty="0"/>
              <a:t>Smaller title area</a:t>
            </a:r>
          </a:p>
          <a:p>
            <a:pPr lvl="0"/>
            <a:r>
              <a:rPr lang="en-US" sz="2800" b="0" i="0" dirty="0"/>
              <a:t>Good for detailed slides</a:t>
            </a:r>
          </a:p>
          <a:p>
            <a:pPr lvl="0"/>
            <a:r>
              <a:rPr lang="en-US" sz="2800" b="0" i="0" dirty="0"/>
              <a:t>Maximizes content space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Two Column Layout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Left column content</a:t>
            </a:r>
          </a:p>
          <a:p>
            <a:pPr lvl="0"/>
            <a:r>
              <a:rPr lang="en-US" sz="2800" b="0" i="0" dirty="0"/>
              <a:t>Organized side by side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Great for comparisons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Summary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000" b="0" i="0" dirty="0"/>
              <a:t>Layout types implemented:</a:t>
            </a:r>
          </a:p>
          <a:p>
            <a:pPr lvl="0"/>
            <a:r>
              <a:rPr lang="en-US" sz="2000" b="0" i="0" dirty="0"/>
              <a:t>• TitleOnly - Just title</a:t>
            </a:r>
          </a:p>
          <a:p>
            <a:pPr lvl="0"/>
            <a:r>
              <a:rPr lang="en-US" sz="2000" b="0" i="0" dirty="0"/>
              <a:t>• CenteredTitle - Title centered</a:t>
            </a:r>
          </a:p>
          <a:p>
            <a:pPr lvl="0"/>
            <a:r>
              <a:rPr lang="en-US" sz="2000" b="0" i="0" dirty="0"/>
              <a:t>• TitleAndContent - Standard</a:t>
            </a:r>
          </a:p>
          <a:p>
            <a:pPr lvl="0"/>
            <a:r>
              <a:rPr lang="en-US" sz="2000" b="0" i="0" dirty="0"/>
              <a:t>• TitleAndBigContent - Large content</a:t>
            </a:r>
          </a:p>
          <a:p>
            <a:pPr lvl="0"/>
            <a:r>
              <a:rPr lang="en-US" sz="2000" b="0" i="0" dirty="0"/>
              <a:t>• TwoColumn - Side by side</a:t>
            </a:r>
          </a:p>
          <a:p>
            <a:pPr lvl="0"/>
            <a:r>
              <a:rPr lang="en-US" sz="2000" b="0" i="0" dirty="0"/>
              <a:t>• Blank - Empty slide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7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Layout Demo Presentation</dc:title>
  <dc:creator>pptx-rs</dc:creator>
  <cp:lastModifiedBy>pptx-rs</cp:lastModifiedBy>
  <cp:revision>1</cp:revision>
  <dcterms:created xsi:type="dcterms:W3CDTF">2025-12-08T05:29:56Z</dcterms:created>
  <dcterms:modified xsi:type="dcterms:W3CDTF">2025-12-08T05:29:56Z</dcterms:modified>
</cp:coreProperties>
</file>