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slide" Target="slides/slide38.xml"/>
    <Relationship Id="rId41" Type="http://schemas.openxmlformats.org/officeDocument/2006/relationships/slide" Target="slides/slide39.xml"/>
    <Relationship Id="rId42" Type="http://schemas.openxmlformats.org/officeDocument/2006/relationships/slide" Target="slides/slide40.xml"/>
    <Relationship Id="rId43" Type="http://schemas.openxmlformats.org/officeDocument/2006/relationships/slide" Target="slides/slide41.xml"/>
    <Relationship Id="rId44" Type="http://schemas.openxmlformats.org/officeDocument/2006/relationships/slide" Target="slides/slide42.xml"/>
    <Relationship Id="rId45" Type="http://schemas.openxmlformats.org/officeDocument/2006/relationships/slide" Target="slides/slide43.xml"/>
    <Relationship Id="rId46" Type="http://schemas.openxmlformats.org/officeDocument/2006/relationships/slide" Target="slides/slide44.xml"/>
    <Relationship Id="rId47" Type="http://schemas.openxmlformats.org/officeDocument/2006/relationships/notesMaster" Target="notesMasters/notesMaster1.xml"/>

    <Relationship Id="rId49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3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5.jpg"/>
<Relationship Id="rId4" Type="http://schemas.openxmlformats.org/officeDocument/2006/relationships/image" Target="../media/image6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Relationship Id="rId3" Type="http://schemas.openxmlformats.org/officeDocument/2006/relationships/image" Target="../media/image8.jpg"/>
<Relationship Id="rId4" Type="http://schemas.openxmlformats.org/officeDocument/2006/relationships/image" Target="../media/image9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Relationship Id="rId3" Type="http://schemas.openxmlformats.org/officeDocument/2006/relationships/image" Target="../media/image11.jpg"/>
<Relationship Id="rId4" Type="http://schemas.openxmlformats.org/officeDocument/2006/relationships/image" Target="../media/image12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4.jpg"/>
<Relationship Id="rId4" Type="http://schemas.openxmlformats.org/officeDocument/2006/relationships/image" Target="../media/image15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jpg"/>
<Relationship Id="rId4" Type="http://schemas.openxmlformats.org/officeDocument/2006/relationships/image" Target="../media/image18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9.png"/>
<Relationship Id="rId3" Type="http://schemas.openxmlformats.org/officeDocument/2006/relationships/image" Target="../media/image20.jpg"/>
<Relationship Id="rId4" Type="http://schemas.openxmlformats.org/officeDocument/2006/relationships/image" Target="../media/image21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Relationship Id="rId3" Type="http://schemas.openxmlformats.org/officeDocument/2006/relationships/image" Target="../media/image23.jpg"/>
<Relationship Id="rId4" Type="http://schemas.openxmlformats.org/officeDocument/2006/relationships/image" Target="../media/image24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30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5142" dirty="0" smtClean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l="0" t="20000" r="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t="0" r="15000" b="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 grow="1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01" dirty="0" smtClean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2" dirty="0" smtClean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31" dirty="0" smtClean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360" dirty="0" smtClean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00" dirty="0" smtClean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6377" dirty="0" smtClean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19" dirty="0" smtClean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79" dirty="0" smtClean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14" dirty="0" smtClean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50" dirty="0" smtClean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00" dirty="0" smtClean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869" dirty="0" smtClean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4" dirty="0" smtClean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152" dirty="0" smtClean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200" dirty="0" smtClean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520" dirty="0" smtClean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80" dirty="0" smtClean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2026-05-13T04:16:06Z</dcterms:created>
  <dcterms:modified xsi:type="dcterms:W3CDTF">2026-05-13T04:16:06Z</dcterms:modified>
</cp:coreProperties>
</file>