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Slides/notesSlide30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slide" Target="slides/slide38.xml"/>
    <Relationship Id="rId41" Type="http://schemas.openxmlformats.org/officeDocument/2006/relationships/slide" Target="slides/slide39.xml"/>
    <Relationship Id="rId42" Type="http://schemas.openxmlformats.org/officeDocument/2006/relationships/slide" Target="slides/slide40.xml"/>
    <Relationship Id="rId43" Type="http://schemas.openxmlformats.org/officeDocument/2006/relationships/slide" Target="slides/slide41.xml"/>
    <Relationship Id="rId44" Type="http://schemas.openxmlformats.org/officeDocument/2006/relationships/slide" Target="slides/slide42.xml"/>
    <Relationship Id="rId45" Type="http://schemas.openxmlformats.org/officeDocument/2006/relationships/slide" Target="slides/slide43.xml"/>
    <Relationship Id="rId46" Type="http://schemas.openxmlformats.org/officeDocument/2006/relationships/slide" Target="slides/slide44.xml"/>
    <Relationship Id="rId47" Type="http://schemas.openxmlformats.org/officeDocument/2006/relationships/notesMaster" Target="notesMasters/notesMaster1.xml"/>

    <Relationship Id="rId49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30.xml.rels><?xml version="1.0" encoding="UTF-8" standalone="yes"?>
<Relationships xmlns="http://schemas.openxmlformats.org/package/2006/relationships">
<Relationship Id="rId1" Type="http://schemas.openxmlformats.org/officeDocument/2006/relationships/slide" Target="../slides/slide30.xml"/>
<Relationship Id="rId2" Type="http://schemas.openxmlformats.org/officeDocument/2006/relationships/notesMaster" Target="../notesMasters/notesMaster1.xml"/>
</Relationship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E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png"/>
<Relationship Id="rId3" Type="http://schemas.openxmlformats.org/officeDocument/2006/relationships/image" Target="../media/image5.jpg"/>
<Relationship Id="rId4" Type="http://schemas.openxmlformats.org/officeDocument/2006/relationships/image" Target="../media/image6.jp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png"/>
<Relationship Id="rId3" Type="http://schemas.openxmlformats.org/officeDocument/2006/relationships/image" Target="../media/image8.jpg"/>
<Relationship Id="rId4" Type="http://schemas.openxmlformats.org/officeDocument/2006/relationships/image" Target="../media/image9.jp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png"/>
<Relationship Id="rId3" Type="http://schemas.openxmlformats.org/officeDocument/2006/relationships/image" Target="../media/image11.jpg"/>
<Relationship Id="rId4" Type="http://schemas.openxmlformats.org/officeDocument/2006/relationships/image" Target="../media/image12.jp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Relationship Id="rId3" Type="http://schemas.openxmlformats.org/officeDocument/2006/relationships/image" Target="../media/image14.jpg"/>
<Relationship Id="rId4" Type="http://schemas.openxmlformats.org/officeDocument/2006/relationships/image" Target="../media/image15.jp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Relationship Id="rId3" Type="http://schemas.openxmlformats.org/officeDocument/2006/relationships/image" Target="../media/image17.jpg"/>
<Relationship Id="rId4" Type="http://schemas.openxmlformats.org/officeDocument/2006/relationships/image" Target="../media/image18.jp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9.png"/>
<Relationship Id="rId3" Type="http://schemas.openxmlformats.org/officeDocument/2006/relationships/image" Target="../media/image20.jpg"/>
<Relationship Id="rId4" Type="http://schemas.openxmlformats.org/officeDocument/2006/relationships/image" Target="../media/image21.jp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2.png"/>
<Relationship Id="rId3" Type="http://schemas.openxmlformats.org/officeDocument/2006/relationships/image" Target="../media/image23.jpg"/>
<Relationship Id="rId4" Type="http://schemas.openxmlformats.org/officeDocument/2006/relationships/image" Target="../media/image24.jp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30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468880" cy="118872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600200"/>
            <a:ext cx="2468880" cy="118872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1600200"/>
            <a:ext cx="2468880" cy="118872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28800" y="3200400"/>
            <a:ext cx="2468880" cy="118872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5142" dirty="0" smtClean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754880" y="3200400"/>
            <a:ext cx="2468880" cy="118872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5840" y="1828800"/>
            <a:ext cx="3017520" cy="201168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11680" y="2194560"/>
            <a:ext cx="2468880" cy="1463040"/>
          </a:xfrm>
          <a:prstGeom prst="rect">
            <a:avLst/>
          </a:prstGeom>
          <a:solidFill>
            <a:srgbClr val="F44336"/>
          </a:solidFill>
          <a:ln w="25400">
            <a:solidFill>
              <a:srgbClr val="B71C1C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828800"/>
            <a:ext cx="2468880" cy="2011680"/>
          </a:xfrm>
          <a:prstGeom prst="ellipse">
            <a:avLst/>
          </a:prstGeom>
          <a:solidFill>
            <a:srgbClr val="4CAF50"/>
          </a:solidFill>
          <a:ln w="25400">
            <a:solidFill>
              <a:srgbClr val="1B5E2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486400" y="2468880"/>
            <a:ext cx="2468880" cy="1463040"/>
          </a:xfrm>
          <a:prstGeom prst="roundRect">
            <a:avLst/>
          </a:prstGeom>
          <a:solidFill>
            <a:srgbClr val="FF9800"/>
          </a:solidFill>
          <a:ln w="25400">
            <a:solidFill>
              <a:srgbClr val="E6510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457200" y="1828800"/>
            <a:ext cx="1828800" cy="82296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474720" y="1828800"/>
            <a:ext cx="1828800" cy="82296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492240" y="1828800"/>
            <a:ext cx="1828800" cy="82296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5840" y="3200400"/>
            <a:ext cx="1463040" cy="82296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23360" y="3200400"/>
            <a:ext cx="1463040" cy="82296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40880" y="3200400"/>
            <a:ext cx="1463040" cy="82296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Effects: Shadow (Outer Shadow)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3040"/>
            <a:ext cx="2011680" cy="201168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63040"/>
            <a:ext cx="246888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463040"/>
            <a:ext cx="228600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2E75B5"/>
                </a:solidFill>
              </a:rPr>
              <a:t>Image Effects: Reflection (Mirror Effect)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88720"/>
            <a:ext cx="2194560" cy="219456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0" y="1188720"/>
            <a:ext cx="28346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23774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70AD47"/>
                </a:solidFill>
              </a:rPr>
              <a:t>Image Cropping: All Sides, Top/Bottom, Left/Right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rcRect l="10000" t="10000" r="10000" b="10000"/>
          <a:stretch>
            <a:fillRect/>
          </a:stretch>
        </p:blipFill>
        <p:spPr>
          <a:xfrm>
            <a:off x="1188720" y="1828800"/>
            <a:ext cx="1828800" cy="1828800"/>
          </a:xfrm>
          <a:prstGeom prst="rect">
            <a:avLst/>
          </a:prstGeom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rcRect l="0" t="20000" r="0" b="20000"/>
          <a:stretch>
            <a:fillRect/>
          </a:stretch>
        </p:blipFill>
        <p:spPr>
          <a:xfrm>
            <a:off x="3474720" y="1828800"/>
            <a:ext cx="3474720" cy="1463040"/>
          </a:xfrm>
          <a:prstGeom prst="rect">
            <a:avLst/>
          </a:prstGeom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rcRect l="15000" t="0" r="15000" b="0"/>
          <a:stretch>
            <a:fillRect/>
          </a:stretch>
        </p:blipFill>
        <p:spPr>
          <a:xfrm>
            <a:off x="7223760" y="1828800"/>
            <a:ext cx="201168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C55A11"/>
                </a:solidFill>
              </a:rPr>
              <a:t>Image Effects: Glow (Golden Aura)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9B59B6"/>
                </a:solidFill>
              </a:rPr>
              <a:t>Image Effects: Soft Edges (Feathered)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E74C3C"/>
                </a:solidFill>
              </a:rPr>
              <a:t>Image Effects: Inner Shadow (Depth)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3498DB"/>
                </a:solidFill>
              </a:rPr>
              <a:t>Image Effects: Blur (Artistic)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blur rad="38100" grow="1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6A085"/>
                </a:solidFill>
              </a:rPr>
              <a:t>Combined Effects: Shadow + Reflection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 algn="l"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 algn="l"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 algn="l"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2011680"/>
            <a:ext cx="1371600" cy="8229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01" dirty="0" smtClean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2880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286000" y="2011680"/>
            <a:ext cx="1371600" cy="8229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4048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297680" y="2011680"/>
            <a:ext cx="1371600" cy="8229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2" dirty="0" smtClean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76072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9360" y="2011680"/>
            <a:ext cx="1371600" cy="82296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474720" y="1371600"/>
            <a:ext cx="2011680" cy="64008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2011680"/>
            <a:ext cx="91440" cy="36576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20240" y="2377440"/>
            <a:ext cx="5120640" cy="4572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584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56616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1792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2880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8056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4088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4572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288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600200"/>
            <a:ext cx="2468880" cy="14630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1600200"/>
            <a:ext cx="2468880" cy="14630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3291840"/>
            <a:ext cx="2468880" cy="14630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291840"/>
            <a:ext cx="2468880" cy="146304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2103120"/>
            <a:ext cx="274320" cy="27432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577840" y="3200400"/>
            <a:ext cx="274320" cy="18288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14800" y="3840480"/>
            <a:ext cx="274320" cy="27432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560320" y="3200400"/>
            <a:ext cx="274320" cy="18288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4023360"/>
            <a:ext cx="7955279" cy="64008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5840" y="3383280"/>
            <a:ext cx="7040880" cy="64008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463040" y="2834640"/>
            <a:ext cx="6035040" cy="64008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11680" y="2194560"/>
            <a:ext cx="5029200" cy="64008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31" dirty="0" smtClean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1463040"/>
            <a:ext cx="4023360" cy="73152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360" dirty="0" smtClean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828800"/>
            <a:ext cx="3017520" cy="301752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00" dirty="0" smtClean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474720" y="1828800"/>
            <a:ext cx="3017520" cy="301752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6377" dirty="0" smtClean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3200400"/>
            <a:ext cx="3017520" cy="301752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400" y="2834640"/>
            <a:ext cx="1600200" cy="82296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19" dirty="0" smtClean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828800" cy="82296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79" dirty="0" smtClean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600200"/>
            <a:ext cx="1828800" cy="82296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600200"/>
            <a:ext cx="1828800" cy="82296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492240" y="1600200"/>
            <a:ext cx="1828800" cy="82296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457200" y="2743200"/>
            <a:ext cx="1828800" cy="82296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468880" y="2743200"/>
            <a:ext cx="1828800" cy="82296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480560" y="2743200"/>
            <a:ext cx="1828800" cy="82296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188720" cy="64008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20240" y="1600200"/>
            <a:ext cx="1188720" cy="64008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291840" y="1600200"/>
            <a:ext cx="1188720" cy="64008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663440" y="1600200"/>
            <a:ext cx="1188720" cy="64008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26480" y="1600200"/>
            <a:ext cx="1188720" cy="64008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457200" y="2468880"/>
            <a:ext cx="1188720" cy="64008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20240" y="2468880"/>
            <a:ext cx="1188720" cy="64008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291840" y="2468880"/>
            <a:ext cx="1188720" cy="64008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663440" y="2468880"/>
            <a:ext cx="1188720" cy="64008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26480" y="2468880"/>
            <a:ext cx="1188720" cy="64008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206240"/>
            <a:ext cx="2468880" cy="64008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14" dirty="0" smtClean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8960" y="4206240"/>
            <a:ext cx="2468880" cy="64008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50" dirty="0" smtClean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4206240"/>
            <a:ext cx="2468880" cy="64008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00" dirty="0" smtClean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/>
                <a:gridCol w="20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14630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869" dirty="0" smtClean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36576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36576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46888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274320" y="55778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4" dirty="0" smtClean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389120"/>
            <a:ext cx="2011680" cy="3657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152" dirty="0" smtClean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4389120"/>
            <a:ext cx="2011680" cy="3657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4389120"/>
            <a:ext cx="2011680" cy="3657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4389120"/>
            <a:ext cx="2011680" cy="36576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011680" cy="100584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200" dirty="0" smtClean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17520" y="1600200"/>
            <a:ext cx="2011680" cy="100584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486400" y="1600200"/>
            <a:ext cx="2011680" cy="100584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017520"/>
            <a:ext cx="1463040" cy="118872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520" dirty="0" smtClean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23360" y="3017520"/>
            <a:ext cx="1463040" cy="118872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80" dirty="0" smtClean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2026-06-29T07:35:42Z</dcterms:created>
  <dcterms:modified xsi:type="dcterms:W3CDTF">2026-06-29T07:35:42Z</dcterms:modified>
</cp:coreProperties>
</file>