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 algn="l"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 algn="l"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 algn="l"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 wrap="square"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 wrap="square"/>
                    <a:lstStyle/>
                    <a:p algn="r"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 algn="r"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 wrap="square"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2026-07-04T07:44:57Z</dcterms:created>
  <dcterms:modified xsi:type="dcterms:W3CDTF">2026-07-04T07:44:57Z</dcterms:modified>
</cp:coreProperties>
</file>