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92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Id="rId1" Type="http://schemas.openxmlformats.org/officeDocument/2006/relationships/slideMaster" Target="slideMasters/slideMaster1.xml"/>
<Relationship Id="rId2" Type="http://schemas.openxmlformats.org/officeDocument/2006/relationships/slide" Target="slides/slide1.xml"/>
<Relationship Id="rId3" Type="http://schemas.openxmlformats.org/officeDocument/2006/relationships/slide" Target="slides/slide2.xml"/>
<Relationship Id="rId4" Type="http://schemas.openxmlformats.org/officeDocument/2006/relationships/slide" Target="slides/slide3.xml"/>
<Relationship Id="rId5" Type="http://schemas.openxmlformats.org/officeDocument/2006/relationships/slide" Target="slides/slide4.xml"/>
<Relationship Id="rId6" Type="http://schemas.openxmlformats.org/officeDocument/2006/relationships/slide" Target="slides/slide5.xml"/>
<Relationship Id="rId7" Type="http://schemas.openxmlformats.org/officeDocument/2006/relationships/slide" Target="slides/slide6.xml"/>
<Relationship Id="rId8" Type="http://schemas.openxmlformats.org/officeDocument/2006/relationships/slide" Target="slides/slide7.xml"/>
<Relationship Id="rId9" Type="http://schemas.openxmlformats.org/officeDocument/2006/relationships/slide" Target="slides/slide8.xml"/>
<Relationship Id="rId10" Type="http://schemas.openxmlformats.org/officeDocument/2006/relationships/slide" Target="slides/slide9.xml"/>
<Relationship Id="rId11" Type="http://schemas.openxmlformats.org/officeDocument/2006/relationships/slide" Target="slides/slide10.xml"/>
<Relationship Id="rId12" Type="http://schemas.openxmlformats.org/officeDocument/2006/relationships/slide" Target="slides/slide11.xml"/>
<Relationship Id="rId13" Type="http://schemas.openxmlformats.org/officeDocument/2006/relationships/slide" Target="slides/slide12.xml"/>
<Relationship Id="rId14" Type="http://schemas.openxmlformats.org/officeDocument/2006/relationships/slide" Target="slides/slide13.xml"/>
<Relationship Id="rId15" Type="http://schemas.openxmlformats.org/officeDocument/2006/relationships/slide" Target="slides/slide14.xml"/>
<Relationship Id="rId16" Type="http://schemas.openxmlformats.org/officeDocument/2006/relationships/slide" Target="slides/slide15.xml"/>
<Relationship Id="rId17" Type="http://schemas.openxmlformats.org/officeDocument/2006/relationships/slide" Target="slides/slide16.xml"/>
<Relationship Id="rId18" Type="http://schemas.openxmlformats.org/officeDocument/2006/relationships/slide" Target="slides/slide17.xml"/>
<Relationship Id="rId19" Type="http://schemas.openxmlformats.org/officeDocument/2006/relationships/slide" Target="slides/slide18.xml"/>
<Relationship Id="rId20" Type="http://schemas.openxmlformats.org/officeDocument/2006/relationships/slide" Target="slides/slide19.xml"/>
<Relationship Id="rId21" Type="http://schemas.openxmlformats.org/officeDocument/2006/relationships/slide" Target="slides/slide20.xml"/>
<Relationship Id="rId22" Type="http://schemas.openxmlformats.org/officeDocument/2006/relationships/slide" Target="slides/slide21.xml"/>
<Relationship Id="rId23" Type="http://schemas.openxmlformats.org/officeDocument/2006/relationships/slide" Target="slides/slide22.xml"/>
<Relationship Id="rId24" Type="http://schemas.openxmlformats.org/officeDocument/2006/relationships/slide" Target="slides/slide23.xml"/>
<Relationship Id="rId25" Type="http://schemas.openxmlformats.org/officeDocument/2006/relationships/slide" Target="slides/slide24.xml"/>
<Relationship Id="rId26" Type="http://schemas.openxmlformats.org/officeDocument/2006/relationships/slide" Target="slides/slide25.xml"/>
<Relationship Id="rId27" Type="http://schemas.openxmlformats.org/officeDocument/2006/relationships/slide" Target="slides/slide26.xml"/>
<Relationship Id="rId28" Type="http://schemas.openxmlformats.org/officeDocument/2006/relationships/slide" Target="slides/slide27.xml"/>
<Relationship Id="rId29" Type="http://schemas.openxmlformats.org/officeDocument/2006/relationships/slide" Target="slides/slide28.xml"/>
<Relationship Id="rId30" Type="http://schemas.openxmlformats.org/officeDocument/2006/relationships/slide" Target="slides/slide29.xml"/>
<Relationship Id="rId31" Type="http://schemas.openxmlformats.org/officeDocument/2006/relationships/slide" Target="slides/slide30.xml"/>
<Relationship Id="rId32" Type="http://schemas.openxmlformats.org/officeDocument/2006/relationships/slide" Target="slides/slide31.xml"/>
<Relationship Id="rId33" Type="http://schemas.openxmlformats.org/officeDocument/2006/relationships/slide" Target="slides/slide32.xml"/>
<Relationship Id="rId34" Type="http://schemas.openxmlformats.org/officeDocument/2006/relationships/slide" Target="slides/slide33.xml"/>
<Relationship Id="rId35" Type="http://schemas.openxmlformats.org/officeDocument/2006/relationships/slide" Target="slides/slide34.xml"/>
<Relationship Id="rId36" Type="http://schemas.openxmlformats.org/officeDocument/2006/relationships/slide" Target="slides/slide35.xml"/>
<Relationship Id="rId37" Type="http://schemas.openxmlformats.org/officeDocument/2006/relationships/slide" Target="slides/slide36.xml"/>
<Relationship Id="rId38" Type="http://schemas.openxmlformats.org/officeDocument/2006/relationships/slide" Target="slides/slide37.xml"/>
<Relationship Id="rId39" Type="http://schemas.openxmlformats.org/officeDocument/2006/relationships/slide" Target="slides/slide38.xml"/>
<Relationship Id="rId40" Type="http://schemas.openxmlformats.org/officeDocument/2006/relationships/slide" Target="slides/slide39.xml"/>
<Relationship Id="rId41" Type="http://schemas.openxmlformats.org/officeDocument/2006/relationships/slide" Target="slides/slide40.xml"/>
<Relationship Id="rId42" Type="http://schemas.openxmlformats.org/officeDocument/2006/relationships/slide" Target="slides/slide41.xml"/>
<Relationship Id="rId43" Type="http://schemas.openxmlformats.org/officeDocument/2006/relationships/slide" Target="slides/slide42.xml"/>
<Relationship Id="rId44" Type="http://schemas.openxmlformats.org/officeDocument/2006/relationships/slide" Target="slides/slide43.xml"/>
<Relationship Id="rId45" Type="http://schemas.openxmlformats.org/officeDocument/2006/relationships/slide" Target="slides/slide44.xml"/>
<Relationship Id="rId46" Type="http://schemas.openxmlformats.org/officeDocument/2006/relationships/notesMaster" Target="notesMasters/notesMaster1.xml"/>
<Relationship Id="rId47" Type="http://schemas.openxmlformats.org/officeDocument/2006/relationships/handoutMaster" Target="handoutMasters/handoutMaster1.xml"/>
<Relationship Id="rId48" Type="http://schemas.openxmlformats.org/officeDocument/2006/relationships/presProps" Target="presProps.xml"/>
<Relationship Id="rId49" Type="http://schemas.openxmlformats.org/officeDocument/2006/relationships/viewProps" Target="viewProps.xml"/>
<Relationship Id="rId50" Type="http://schemas.openxmlformats.org/officeDocument/2006/relationships/theme" Target="theme/theme1.xml"/>
<Relationship Id="rId51" Type="http://schemas.openxmlformats.org/officeDocument/2006/relationships/tableStyles" Target="tableStyles.xml"/>
</Relationships>
</file>

<file path=ppt/handoutMasters/_rels/handout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3.xml"/>
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"/>
          <p:cNvSpPr>
            <a:spLocks noGrp="1"/>
          </p:cNvSpPr>
          <p:nvPr>
            <p:ph type="hdr"/>
          </p:nvPr>
        </p:nvSpPr>
        <p:spPr/>
        <p:txBody>
          <a:bodyPr/>
          <a:lstStyle/>
          <a:p>
            <a:r>
              <a:t>Q1 2025 Strategy Review</a:t>
            </a:r>
          </a:p>
        </p:txBody>
      </p:sp>
      <p:sp>
        <p:nvSpPr>
          <p:cNvPr id="3" name="Footer"/>
          <p:cNvSpPr>
            <a:spLocks noGrp="1"/>
          </p:cNvSpPr>
          <p:nvPr>
            <p:ph type="ftr"/>
          </p:nvPr>
        </p:nvSpPr>
        <p:spPr/>
        <p:txBody>
          <a:bodyPr/>
          <a:lstStyle/>
          <a:p>
            <a:r>
              <a:t>Confidential - Internal Use Only</a:t>
            </a:r>
          </a:p>
        </p:txBody>
      </p:sp>
      <p:sp>
        <p:nvSpPr>
          <p:cNvPr id="4" name="Date"/>
          <p:cNvSpPr>
            <a:spLocks noGrp="1"/>
          </p:cNvSpPr>
          <p:nvPr>
            <p:ph type="dt"/>
          </p:nvPr>
        </p:nvSpPr>
        <p:spPr/>
        <p:txBody>
          <a:bodyPr/>
          <a:lstStyle/>
          <a:p>
            <a:fld id="{B6F15528-F159-4107-2D14-000000000000}" type="datetimeFigureOut">
              <a:t/>
            </a:fld>
            <a:endParaRPr/>
          </a:p>
        </p:txBody>
      </p:sp>
      <p:sp>
        <p:nvSpPr>
          <p:cNvPr id="5" name="Slide Number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fld id="{B6F15528-F159-4107-2D14-000000000001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1.xml.rels><?xml version="1.0" encoding="UTF-8" standalone="yes"?>
<Relationships xmlns="http://schemas.openxmlformats.org/package/2006/relationships">
<Relationship Id="rId1" Type="http://schemas.openxmlformats.org/officeDocument/2006/relationships/slide" Target="../slides/slide30.xml"/>
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E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2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3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4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5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6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7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1524000" y="1828800"/>
            <a:ext cx="6096000" cy="1828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Subtitle"/>
          <p:cNvSpPr>
            <a:spLocks noGrp="1"/>
          </p:cNvSpPr>
          <p:nvPr>
            <p:ph type="subTitle"/>
          </p:nvPr>
        </p:nvSpPr>
        <p:spPr>
          <a:xfrm>
            <a:off x="1524000" y="3657600"/>
            <a:ext cx="6096000" cy="9144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Content Lef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25400" cy="4525963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4" name="Content Right"/>
          <p:cNvSpPr>
            <a:spLocks noGrp="1"/>
          </p:cNvSpPr>
          <p:nvPr>
            <p:ph type="body" idx="2"/>
          </p:nvPr>
        </p:nvSpPr>
        <p:spPr>
          <a:xfrm>
            <a:off x="4661400" y="1600200"/>
            <a:ext cx="4025400" cy="4525963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1828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Subtitle"/>
          <p:cNvSpPr>
            <a:spLocks noGrp="1"/>
          </p:cNvSpPr>
          <p:nvPr>
            <p:ph type="body" idx="1"/>
          </p:nvPr>
        </p:nvSpPr>
        <p:spPr>
          <a:xfrm>
            <a:off x="457200" y="3657600"/>
            <a:ext cx="8229600" cy="13716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Big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000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200000"/>
            <a:ext cx="8229600" cy="50000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slideLayout" Target="../slideLayouts/slideLayout2.xml"/>
<Relationship Id="rId3" Type="http://schemas.openxmlformats.org/officeDocument/2006/relationships/slideLayout" Target="../slideLayouts/slideLayout3.xml"/>
<Relationship Id="rId4" Type="http://schemas.openxmlformats.org/officeDocument/2006/relationships/slideLayout" Target="../slideLayouts/slideLayout4.xml"/>
<Relationship Id="rId5" Type="http://schemas.openxmlformats.org/officeDocument/2006/relationships/slideLayout" Target="../slideLayouts/slideLayout5.xml"/>
<Relationship Id="rId6" Type="http://schemas.openxmlformats.org/officeDocument/2006/relationships/slideLayout" Target="../slideLayouts/slideLayout6.xml"/>
<Relationship Id="rId7" Type="http://schemas.openxmlformats.org/officeDocument/2006/relationships/slideLayout" Target="../slideLayouts/slideLayout7.xml"/>
<Relationship Id="rId8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/>
          </p:nvPr>
        </p:nvSpPr>
        <p:spPr>
          <a:xfrm>
            <a:off x="312420" y="213360"/>
            <a:ext cx="8519760" cy="365125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Footer Placeholder"/>
          <p:cNvSpPr>
            <a:spLocks noGrp="1"/>
          </p:cNvSpPr>
          <p:nvPr>
            <p:ph type="ftr" sz="quarte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200"/>
              <a:t>Confidential - Internal Use Only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B6F15528-F159-4107-2D14-000000000000}" type="datetimeFigureOut">
              <a:rPr lang="en-US" sz="1200"/>
              <a:t>6/1/2026</a:t>
            </a:fld>
            <a:endParaRPr lang="en-US" sz="1200"/>
          </a:p>
        </p:txBody>
      </p:sp>
      <p:sp>
        <p:nvSpPr>
          <p:cNvPr id="5" name="Slide Number Placeholder"/>
          <p:cNvSpPr>
            <a:spLocks noGrp="1"/>
          </p:cNvSpPr>
          <p:nvPr>
            <p:ph type="sldNum" sz="quarter"/>
          </p:nvPr>
        </p:nvSpPr>
        <p:spPr>
          <a:xfrm>
            <a:off x="8610600" y="6356350"/>
            <a:ext cx="533400" cy="365125"/>
          </a:xfrm>
          <a:prstGeom prst="rect">
            <a:avLst/>
          </a:prstGeom>
          <a:noFill/>
        </p:spPr>
        <p:txBody>
          <a:bodyPr/>
          <a:lstStyle/>
          <a:p>
            <a:fld id="{B6F15528-F159-4107-2D14-000000000001}" type="slidenum">
              <a:rPr lang="en-US" sz="1200"/>
              <a:t>‹#›</a:t>
            </a:fld>
            <a:endParaRPr 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6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notesSlide" Target="../notesSlides/notesSlide1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7.xml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3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5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468880" cy="118872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600" dirty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600200"/>
            <a:ext cx="2468880" cy="118872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500" dirty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1600200"/>
            <a:ext cx="2468880" cy="118872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500" dirty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28800" y="3200400"/>
            <a:ext cx="2468880" cy="118872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5142" dirty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754880" y="3200400"/>
            <a:ext cx="2468880" cy="118872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600" dirty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5840" y="1828800"/>
            <a:ext cx="3017520" cy="201168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058" dirty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11680" y="2194560"/>
            <a:ext cx="2468880" cy="1463040"/>
          </a:xfrm>
          <a:prstGeom prst="rect">
            <a:avLst/>
          </a:prstGeom>
          <a:solidFill>
            <a:srgbClr val="F44336"/>
          </a:solidFill>
          <a:ln w="25400">
            <a:solidFill>
              <a:srgbClr val="B71C1C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400" dirty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828800"/>
            <a:ext cx="2468880" cy="2011680"/>
          </a:xfrm>
          <a:prstGeom prst="ellipse">
            <a:avLst/>
          </a:prstGeom>
          <a:solidFill>
            <a:srgbClr val="4CAF50"/>
          </a:solidFill>
          <a:ln w="25400">
            <a:solidFill>
              <a:srgbClr val="1B5E20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400" dirty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486400" y="2468880"/>
            <a:ext cx="2468880" cy="1463040"/>
          </a:xfrm>
          <a:prstGeom prst="roundRect">
            <a:avLst/>
          </a:prstGeom>
          <a:solidFill>
            <a:srgbClr val="FF9800"/>
          </a:solidFill>
          <a:ln w="25400">
            <a:solidFill>
              <a:srgbClr val="E65100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400" dirty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457200" y="1828800"/>
            <a:ext cx="1828800" cy="82296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474720" y="1828800"/>
            <a:ext cx="1828800" cy="82296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492240" y="1828800"/>
            <a:ext cx="1828800" cy="82296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5840" y="3200400"/>
            <a:ext cx="1463040" cy="82296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23360" y="3200400"/>
            <a:ext cx="1463040" cy="82296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40880" y="3200400"/>
            <a:ext cx="1463040" cy="82296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Effects: Shadow (Outer Shadow)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3040"/>
            <a:ext cx="2011680" cy="201168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63040"/>
            <a:ext cx="246888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463040"/>
            <a:ext cx="228600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2E75B5"/>
                </a:solidFill>
              </a:rPr>
              <a:t>Image Effects: Reflection (Mirror Effect)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88720"/>
            <a:ext cx="2194560" cy="2194560"/>
          </a:xfrm>
          <a:prstGeom prst="rect">
            <a:avLst/>
          </a:prstGeom>
          <a:effectLst>
            <a:reflection blurRad="6350" stA="50000" endA="300" endPos="3500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0" y="1188720"/>
            <a:ext cx="2834640" cy="2011680"/>
          </a:xfrm>
          <a:prstGeom prst="rect">
            <a:avLst/>
          </a:prstGeom>
          <a:effectLst>
            <a:reflection blurRad="6350" stA="50000" endA="300" endPos="3500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2377440" cy="2011680"/>
          </a:xfrm>
          <a:prstGeom prst="rect">
            <a:avLst/>
          </a:prstGeom>
          <a:effectLst>
            <a:reflection blurRad="6350" stA="50000" endA="300" endPos="3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70AD47"/>
                </a:solidFill>
              </a:rPr>
              <a:t>Image Cropping: All Sides, Top/Bottom, Left/Right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rcRect l="10000" t="10000" r="10000" b="10000"/>
          <a:stretch>
            <a:fillRect/>
          </a:stretch>
        </p:blipFill>
        <p:spPr>
          <a:xfrm>
            <a:off x="1188720" y="1828800"/>
            <a:ext cx="1828800" cy="1828800"/>
          </a:xfrm>
          <a:prstGeom prst="rect">
            <a:avLst/>
          </a:prstGeom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rcRect t="20000" b="20000"/>
          <a:stretch>
            <a:fillRect/>
          </a:stretch>
        </p:blipFill>
        <p:spPr>
          <a:xfrm>
            <a:off x="3474720" y="1828800"/>
            <a:ext cx="3474720" cy="1463040"/>
          </a:xfrm>
          <a:prstGeom prst="rect">
            <a:avLst/>
          </a:prstGeom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rcRect l="15000" r="15000"/>
          <a:stretch>
            <a:fillRect/>
          </a:stretch>
        </p:blipFill>
        <p:spPr>
          <a:xfrm>
            <a:off x="7223760" y="1828800"/>
            <a:ext cx="201168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C55A11"/>
                </a:solidFill>
              </a:rPr>
              <a:t>Image Effects: Glow (Golden Aura)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9B59B6"/>
                </a:solidFill>
              </a:rPr>
              <a:t>Image Effects: Soft Edges (Feathered)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E74C3C"/>
                </a:solidFill>
              </a:rPr>
              <a:t>Image Effects: Inner Shadow (Depth)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3498DB"/>
                </a:solidFill>
              </a:rPr>
              <a:t>Image Effects: Blur (Artistic)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blur rad="381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blur rad="381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blur rad="381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6A085"/>
                </a:solidFill>
              </a:rPr>
              <a:t>Combined Effects: Shadow + Reflection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pPr algn="l"/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2011680"/>
            <a:ext cx="1371600" cy="8229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701" dirty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2880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2" name="Shape 12"/>
          <p:cNvSpPr/>
          <p:nvPr/>
        </p:nvSpPr>
        <p:spPr>
          <a:xfrm>
            <a:off x="2286000" y="2011680"/>
            <a:ext cx="1371600" cy="8229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079" dirty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4048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4" name="Shape 14"/>
          <p:cNvSpPr/>
          <p:nvPr/>
        </p:nvSpPr>
        <p:spPr>
          <a:xfrm>
            <a:off x="4297680" y="2011680"/>
            <a:ext cx="1371600" cy="8229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872" dirty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76072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6309360" y="2011680"/>
            <a:ext cx="1371600" cy="82296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079" dirty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474720" y="1371600"/>
            <a:ext cx="2011680" cy="64008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130" dirty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2011680"/>
            <a:ext cx="91440" cy="36576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2" name="Shape 12"/>
          <p:cNvSpPr/>
          <p:nvPr/>
        </p:nvSpPr>
        <p:spPr>
          <a:xfrm>
            <a:off x="1920240" y="2377440"/>
            <a:ext cx="5120640" cy="4572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3" name="Shape 13"/>
          <p:cNvSpPr/>
          <p:nvPr/>
        </p:nvSpPr>
        <p:spPr>
          <a:xfrm>
            <a:off x="100584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878" dirty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56616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878" dirty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1792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878" dirty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2880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448056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8" name="Shape 18"/>
          <p:cNvSpPr/>
          <p:nvPr/>
        </p:nvSpPr>
        <p:spPr>
          <a:xfrm>
            <a:off x="704088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>
            <a:off x="4572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252" dirty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288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252" dirty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600200"/>
            <a:ext cx="2468880" cy="14630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2191" dirty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1600200"/>
            <a:ext cx="2468880" cy="14630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2191" dirty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3291840"/>
            <a:ext cx="2468880" cy="14630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2191" dirty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291840"/>
            <a:ext cx="2468880" cy="146304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2191" dirty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2103120"/>
            <a:ext cx="274320" cy="27432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5" name="Shape 15"/>
          <p:cNvSpPr/>
          <p:nvPr/>
        </p:nvSpPr>
        <p:spPr>
          <a:xfrm>
            <a:off x="5577840" y="3200400"/>
            <a:ext cx="274320" cy="18288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4114800" y="3840480"/>
            <a:ext cx="274320" cy="27432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2560320" y="3200400"/>
            <a:ext cx="274320" cy="18288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4023360"/>
            <a:ext cx="7955279" cy="64008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08" dirty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5840" y="3383280"/>
            <a:ext cx="7040880" cy="64008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08" dirty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463040" y="2834640"/>
            <a:ext cx="6035040" cy="64008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08" dirty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11680" y="2194560"/>
            <a:ext cx="5029200" cy="64008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31" dirty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1463040"/>
            <a:ext cx="4023360" cy="73152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360" dirty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828800"/>
            <a:ext cx="3017520" cy="301752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7200" dirty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474720" y="1828800"/>
            <a:ext cx="3017520" cy="301752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6377" dirty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3200400"/>
            <a:ext cx="3017520" cy="301752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058" dirty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400" y="2834640"/>
            <a:ext cx="1600200" cy="82296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19" dirty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1800" dirty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1800" dirty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1800" dirty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1800" dirty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>
            <a:endParaRPr/>
          </a:p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828800" cy="82296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879" dirty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600200"/>
            <a:ext cx="1828800" cy="82296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20" dirty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600200"/>
            <a:ext cx="1828800" cy="82296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492240" y="1600200"/>
            <a:ext cx="1828800" cy="82296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457200" y="2743200"/>
            <a:ext cx="1828800" cy="82296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20" dirty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468880" y="2743200"/>
            <a:ext cx="1828800" cy="82296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480560" y="2743200"/>
            <a:ext cx="1828800" cy="82296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20" dirty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188720" cy="64008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130" dirty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20240" y="1600200"/>
            <a:ext cx="1188720" cy="64008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40" dirty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291840" y="1600200"/>
            <a:ext cx="1188720" cy="64008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262" dirty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663440" y="1600200"/>
            <a:ext cx="1188720" cy="64008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980" dirty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26480" y="1600200"/>
            <a:ext cx="1188720" cy="64008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980" dirty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457200" y="2468880"/>
            <a:ext cx="1188720" cy="64008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40" dirty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20240" y="2468880"/>
            <a:ext cx="1188720" cy="64008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262" dirty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291840" y="2468880"/>
            <a:ext cx="1188720" cy="64008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130" dirty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663440" y="2468880"/>
            <a:ext cx="1188720" cy="64008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980" dirty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26480" y="2468880"/>
            <a:ext cx="1188720" cy="64008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40" dirty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206240"/>
            <a:ext cx="2468880" cy="64008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714" dirty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8960" y="4206240"/>
            <a:ext cx="2468880" cy="64008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250" dirty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4206240"/>
            <a:ext cx="2468880" cy="64008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000" dirty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14630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869" dirty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36576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36576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46888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274320" y="55778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724" dirty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389120"/>
            <a:ext cx="2011680" cy="3657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152" dirty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4389120"/>
            <a:ext cx="2011680" cy="3657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252" dirty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4389120"/>
            <a:ext cx="2011680" cy="3657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252" dirty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4389120"/>
            <a:ext cx="2011680" cy="36576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252" dirty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011680" cy="100584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200" dirty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17520" y="1600200"/>
            <a:ext cx="2011680" cy="100584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114" dirty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486400" y="1600200"/>
            <a:ext cx="2011680" cy="100584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114" dirty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017520"/>
            <a:ext cx="1463040" cy="118872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520" dirty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23360" y="3017520"/>
            <a:ext cx="1463040" cy="118872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880" dirty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44</Slides>
  <Notes>1</Notes>
  <HiddenSlides>0</HiddenSlides>
  <MMClips>0</MMClips>
  <ScaleCrop>false</ScaleCrop>
  <HeadingPairs>
    <vt:vector size="2" baseType="variant">
      <vt:variant>
        <vt:lpstr>Slide Titles</vt:lpstr>
      </vt:variant>
      <vt:variant>
        <vt:i4>44</vt:i4>
      </vt:variant>
    </vt:vector>
  </HeadingPairs>
  <TitlesOfParts>
    <vt:vector size="44" baseType="lpstr">
      <vt:lpstr>PPTX-RS Element Showcase</vt:lpstr>
      <vt:lpstr>Section: Slide Layouts</vt:lpstr>
      <vt:lpstr>Text Formatting Options</vt:lpstr>
      <vt:lpstr>Key Highlights</vt:lpstr>
      <vt:lpstr>Two Column Comparison</vt:lpstr>
      <vt:lpstr>Slide 6</vt:lpstr>
      <vt:lpstr>Table with Cell Styling</vt:lpstr>
      <vt:lpstr>Chart Types: Bar, Line, Pie</vt:lpstr>
      <vt:lpstr>Shape Types with Color Fills</vt:lpstr>
      <vt:lpstr>Gradient Fills - Multiple Directions</vt:lpstr>
      <vt:lpstr>Transparency Effects - Overlapping Shapes</vt:lpstr>
      <vt:lpstr>Styled Connectors - Types, Arrows, Dashes</vt:lpstr>
      <vt:lpstr>Image Effects: Shadow (Outer Shadow)</vt:lpstr>
      <vt:lpstr>Image Effects: Reflection (Mirror Effect)</vt:lpstr>
      <vt:lpstr>Image Cropping: All Sides, Top/Bottom, Left/Right</vt:lpstr>
      <vt:lpstr>Image Effects: Glow (Golden Aura)</vt:lpstr>
      <vt:lpstr>Image Effects: Soft Edges (Feathered)</vt:lpstr>
      <vt:lpstr>Image Effects: Inner Shadow (Depth)</vt:lpstr>
      <vt:lpstr>Image Effects: Blur (Artistic)</vt:lpstr>
      <vt:lpstr>Combined Effects: Shadow + Reflection</vt:lpstr>
      <vt:lpstr>Financial Report - Advanced Table</vt:lpstr>
      <vt:lpstr>Pricing Comparison Matrix</vt:lpstr>
      <vt:lpstr>Development Process Flow</vt:lpstr>
      <vt:lpstr>Organization Structure</vt:lpstr>
      <vt:lpstr>PDCA Continuous Improvement Cycle</vt:lpstr>
      <vt:lpstr>Maslow's Hierarchy of Needs</vt:lpstr>
      <vt:lpstr>Finding Your Ikigai - Venn Diagram</vt:lpstr>
      <vt:lpstr>Project Roadmap 2024-2025</vt:lpstr>
      <vt:lpstr>Executive Dashboard - Q1 2024</vt:lpstr>
      <vt:lpstr>Summary &amp; Next Steps</vt:lpstr>
      <vt:lpstr>Bullet Styles - Numbered List</vt:lpstr>
      <vt:lpstr>Bullet Styles - Lettered Lists</vt:lpstr>
      <vt:lpstr>Bullet Styles - Roman Numerals</vt:lpstr>
      <vt:lpstr>Bullet Styles - Custom Characters</vt:lpstr>
      <vt:lpstr>Bullet Styles - Hierarchical Lists</vt:lpstr>
      <vt:lpstr>Text Enhancements - New Formatting</vt:lpstr>
      <vt:lpstr>Font Size Presets - Each line different size</vt:lpstr>
      <vt:lpstr>Theme Color Palettes</vt:lpstr>
      <vt:lpstr>Material &amp; Carbon Design Colors</vt:lpstr>
      <vt:lpstr>Image Loading - New Methods</vt:lpstr>
      <vt:lpstr>New Features in v0.2.1</vt:lpstr>
      <vt:lpstr>Slide Show Settings - Mode Comparison</vt:lpstr>
      <vt:lpstr>Print Handout - 6 Slides Per Page</vt:lpstr>
      <vt:lpstr>Advanced Table Merging - Merged Cells</vt:lpstr>
    </vt:vector>
  </TitlesOfParts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2026-07-04T16:19:41Z</dcterms:created>
  <dcterms:modified xsi:type="dcterms:W3CDTF">2026-07-04T16:19:41Z</dcterms:modified>
</cp:coreProperties>
</file>