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8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1800000" cy="80000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600000"/>
            <a:ext cx="1800000" cy="80000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500000" y="1600000"/>
            <a:ext cx="1800000" cy="80000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700000"/>
            <a:ext cx="1800000" cy="80000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500000" y="2700000"/>
            <a:ext cx="1800000" cy="80000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500000" y="2700000"/>
            <a:ext cx="1800000" cy="8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200000" cy="60000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00000" y="1600000"/>
            <a:ext cx="1200000" cy="60000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1200000" cy="60000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700000" y="1600000"/>
            <a:ext cx="1200000" cy="60000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1200000" cy="60000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" y="2500000"/>
            <a:ext cx="1200000" cy="60000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00000" y="2500000"/>
            <a:ext cx="1200000" cy="60000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699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300000" y="2500000"/>
            <a:ext cx="1200000" cy="60000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700000" y="2500000"/>
            <a:ext cx="1200000" cy="60000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00000" y="2500000"/>
            <a:ext cx="1200000" cy="60000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34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2026-01-03T07:47:35Z</dcterms:created>
  <dcterms:modified xsi:type="dcterms:W3CDTF">2026-01-03T07:47:35Z</dcterms:modified>
</cp:coreProperties>
</file>