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Bullet Styles - Demonstrating various list formats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step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step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step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step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Lettered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Mixed Bullets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0" i="0" dirty="0"/>
              <a:t>Main point</a:t>
            </a:r>
          </a:p>
          <a:p>
            <a:pPr lvl="1" marL="1371600" indent="-914400">
              <a:buChar char="•"/>
            </a:pPr>
            <a:r>
              <a:rPr lang="en-US" sz="2800" b="0" i="0" dirty="0"/>
              <a:t>Supporting detail 1</a:t>
            </a:r>
          </a:p>
          <a:p>
            <a:pPr lvl="1" marL="1371600" indent="-914400">
              <a:buChar char="•"/>
            </a:pPr>
            <a:r>
              <a:rPr lang="en-US" sz="2800" b="0" i="0" dirty="0"/>
              <a:t>Supporting detail 2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Another main point</a:t>
            </a:r>
          </a:p>
          <a:p>
            <a:pPr lvl="1" marL="1371600" indent="-914400">
              <a:buChar char="•"/>
            </a:pPr>
            <a:r>
              <a:rPr lang="en-US" sz="2800" b="0" i="0" dirty="0"/>
              <a:t>More details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Custom Bullets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6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Bullet Styles Demo</dc:title>
  <dc:creator>pptx-rs</dc:creator>
  <cp:lastModifiedBy>pptx-rs</cp:lastModifiedBy>
  <cp:revision>1</cp:revision>
  <dcterms:created xsi:type="dcterms:W3CDTF">2025-12-25T18:53:01Z</dcterms:created>
  <dcterms:modified xsi:type="dcterms:W3CDTF">2025-12-25T18:53:01Z</dcterms:modified>
</cp:coreProperties>
</file>