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
<Relationships xmlns="http://schemas.openxmlformats.org/package/2006/relationships">
<Relationship Id="rId1" Type="http://schemas.openxmlformats.org/officeDocument/2006/relationships/officeDocument" Target="ppt/presentation.xml"/>
<Relationship Id="rId2" Type="http://schemas.openxmlformats.org/package/2006/relationships/metadata/core-properties" Target="docProps/core.xml"/>
<Relationship Id="rId3" Type="http://schemas.openxmlformats.org/officeDocument/2006/relationships/extended-properties" Target="docProps/app.xml"/>
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3"/>
    <p:sldId id="258" r:id="rId4"/>
  </p:sldIdLst>
  <p:sldSz cx="9144000" cy="6858000" type="screen4x3"/>
  <p:notesSz cx="6858000" cy="9144000"/>
</p:presentation>
</file>

<file path=ppt/_rels/presentation.xml.rels><?xml version="1.0" encoding="UTF-8" standalone="yes"?>
<Relationships xmlns="http://schemas.openxmlformats.org/package/2006/relationships">
    <Relationship Id="rId1" Type="http://schemas.openxmlformats.org/officeDocument/2006/relationships/slideMaster" Target="slideMasters/slideMaster1.xml"/>
    <Relationship Id="rId2" Type="http://schemas.openxmlformats.org/officeDocument/2006/relationships/theme" Target="theme/theme1.xml"/>
    <Relationship Id="rId3" Type="http://schemas.openxmlformats.org/officeDocument/2006/relationships/slide" Target="slides/slide1.xml"/>
    <Relationship Id="rId4" Type="http://schemas.openxmlformats.org/officeDocument/2006/relationships/slide" Target="slides/slide2.xml"/>
</Relationships>
</file>

<file path=ppt/slideLayouts/_rels/slideLayout1.xml.rels><?xml version="1.0" encoding="UTF-8" standalone="yes"?>
<Relationships xmlns="http://schemas.openxmlformats.org/package/2006/relationships">
    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theme" Target="../theme/theme1.xml"/>
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2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Grid Layout (2x3)</a:t>
            </a:r>
          </a:p>
        </p:txBody>
      </p:sp>
      <p:sp>
        <p:nvSpPr>
          <p:cNvPr id="10" name="Shape 10"/>
          <p:cNvSpPr/>
          <p:nvPr/>
        </p:nvSpPr>
        <p:spPr>
          <a:xfrm>
            <a:off x="2322000" y="2429000"/>
            <a:ext cx="1400000" cy="900000"/>
          </a:xfrm>
          <a:prstGeom prst="rect">
            <a:avLst/>
          </a:prstGeom>
          <a:solidFill>
            <a:srgbClr val="1565C0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149" dirty="0">
                <a:solidFill>
                  <a:srgbClr val="FFFFFF"/>
                </a:solidFill>
              </a:rPr>
              <a:t>Theme 1</a:t>
            </a:r>
          </a:p>
        </p:txBody>
      </p:sp>
      <p:sp>
        <p:nvSpPr>
          <p:cNvPr id="11" name="Shape 11"/>
          <p:cNvSpPr/>
          <p:nvPr/>
        </p:nvSpPr>
        <p:spPr>
          <a:xfrm>
            <a:off x="3822000" y="2429000"/>
            <a:ext cx="1400000" cy="900000"/>
          </a:xfrm>
          <a:prstGeom prst="rect">
            <a:avLst/>
          </a:prstGeom>
          <a:solidFill>
            <a:srgbClr val="212121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149" dirty="0">
                <a:solidFill>
                  <a:srgbClr val="FFFFFF"/>
                </a:solidFill>
              </a:rPr>
              <a:t>Theme 2</a:t>
            </a:r>
          </a:p>
        </p:txBody>
      </p:sp>
      <p:sp>
        <p:nvSpPr>
          <p:cNvPr id="12" name="Shape 12"/>
          <p:cNvSpPr/>
          <p:nvPr/>
        </p:nvSpPr>
        <p:spPr>
          <a:xfrm>
            <a:off x="5322000" y="2429000"/>
            <a:ext cx="1400000" cy="900000"/>
          </a:xfrm>
          <a:prstGeom prst="rect">
            <a:avLst/>
          </a:prstGeom>
          <a:solidFill>
            <a:srgbClr val="E91E63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149" dirty="0">
                <a:solidFill>
                  <a:srgbClr val="FFFFFF"/>
                </a:solidFill>
              </a:rPr>
              <a:t>Theme 3</a:t>
            </a:r>
          </a:p>
        </p:txBody>
      </p:sp>
      <p:sp>
        <p:nvSpPr>
          <p:cNvPr id="13" name="Shape 13"/>
          <p:cNvSpPr/>
          <p:nvPr/>
        </p:nvSpPr>
        <p:spPr>
          <a:xfrm>
            <a:off x="2322000" y="3429000"/>
            <a:ext cx="1400000" cy="900000"/>
          </a:xfrm>
          <a:prstGeom prst="rect">
            <a:avLst/>
          </a:prstGeom>
          <a:solidFill>
            <a:srgbClr val="BB86FC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149" dirty="0">
                <a:solidFill>
                  <a:srgbClr val="000000"/>
                </a:solidFill>
              </a:rPr>
              <a:t>Theme 4</a:t>
            </a:r>
          </a:p>
        </p:txBody>
      </p:sp>
      <p:sp>
        <p:nvSpPr>
          <p:cNvPr id="14" name="Shape 14"/>
          <p:cNvSpPr/>
          <p:nvPr/>
        </p:nvSpPr>
        <p:spPr>
          <a:xfrm>
            <a:off x="3822000" y="3429000"/>
            <a:ext cx="1400000" cy="900000"/>
          </a:xfrm>
          <a:prstGeom prst="rect">
            <a:avLst/>
          </a:prstGeom>
          <a:solidFill>
            <a:srgbClr val="2E7D32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149" dirty="0">
                <a:solidFill>
                  <a:srgbClr val="FFFFFF"/>
                </a:solidFill>
              </a:rPr>
              <a:t>Theme 5</a:t>
            </a:r>
          </a:p>
        </p:txBody>
      </p:sp>
      <p:sp>
        <p:nvSpPr>
          <p:cNvPr id="15" name="Shape 15"/>
          <p:cNvSpPr/>
          <p:nvPr/>
        </p:nvSpPr>
        <p:spPr>
          <a:xfrm>
            <a:off x="5322000" y="3429000"/>
            <a:ext cx="1400000" cy="900000"/>
          </a:xfrm>
          <a:prstGeom prst="rect">
            <a:avLst/>
          </a:prstGeom>
          <a:solidFill>
            <a:srgbClr val="0D47A1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149" dirty="0">
                <a:solidFill>
                  <a:srgbClr val="FFFFFF"/>
                </a:solidFill>
              </a:rPr>
              <a:t>Theme 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Layout Features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/>
            <a:r>
              <a:rPr lang="en-US" sz="2800" b="0" i="0" dirty="0"/>
              <a:t>layouts::grid() - Create grid positions</a:t>
            </a:r>
          </a:p>
          <a:p>
            <a:pPr lvl="0"/>
            <a:r>
              <a:rPr lang="en-US" sz="2800" b="0" i="0" dirty="0"/>
              <a:t>layouts::center() - Center shapes on slide</a:t>
            </a:r>
          </a:p>
          <a:p>
            <a:pPr lvl="0"/>
            <a:r>
              <a:rPr lang="en-US" sz="2800" b="0" i="0" dirty="0"/>
              <a:t>layouts::stack</a:t>
            </a:r>
            <a:r>
              <a:rPr lang="en-US" sz="2800" b="0" i="1" dirty="0"/>
              <a:t>horizontal() - Horizontal stacking</a:t>
            </a:r>
          </a:p>
          <a:p>
            <a:pPr lvl="0"/>
            <a:r>
              <a:rPr lang="en-US" sz="2800" b="0" i="0" dirty="0"/>
              <a:t>layouts::distribute</a:t>
            </a:r>
            <a:r>
              <a:rPr lang="en-US" sz="2800" b="0" i="1" dirty="0"/>
              <a:t>horizontal() - Even distribution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pptx-rs</Application>
  <PresentationFormat>On-screen Show (4:3)</PresentationFormat>
  <Paragraphs>0</Paragraphs>
  <Slides>2</Slides>
  <Notes>0</Notes>
  <HiddenSlides>0</HiddenSlides>
  <MMClips>0</MMClips>
  <ScaleCrop>false</ScaleCrop>
  <LinksUpToDate>false</LinksUpToDate>
  <SharedDoc>false</SharedDoc>
  <HyperlinksChanged>false</HyperlinksChanged>
  <AppVersion>1.0000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Layout Helpers Demo</dc:title>
  <dc:creator>pptx-rs</dc:creator>
  <cp:lastModifiedBy>pptx-rs</cp:lastModifiedBy>
  <cp:revision>1</cp:revision>
  <dcterms:created xsi:type="dcterms:W3CDTF">2025-12-25T17:46:48Z</dcterms:created>
  <dcterms:modified xsi:type="dcterms:W3CDTF">2025-12-25T17:46:48Z</dcterms:modified>
</cp:coreProperties>
</file>