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notesMaster" Target="notesMasters/notesMaster1.xml"/>

    <Relationship Id="rId42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3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3.xml"/>
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7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3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500000" cy="120000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600000"/>
            <a:ext cx="2500000" cy="120000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1600000"/>
            <a:ext cx="2500000" cy="120000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00000" y="3200000"/>
            <a:ext cx="2500000" cy="120000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800000" y="3200000"/>
            <a:ext cx="2500000" cy="120000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00000" y="2200000"/>
            <a:ext cx="2500000" cy="1500000"/>
          </a:xfrm>
          <a:prstGeom prst="rect">
            <a:avLst/>
          </a:prstGeom>
          <a:solidFill>
            <a:srgbClr val="F44336">
              <a:alpha val="75000"/>
            </a:srgbClr>
          </a:solidFill>
          <a:ln w="25400">
            <a:solidFill>
              <a:srgbClr val="B71C1C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800000"/>
            <a:ext cx="2500000" cy="2000000"/>
          </a:xfrm>
          <a:prstGeom prst="ellipse">
            <a:avLst/>
          </a:prstGeom>
          <a:solidFill>
            <a:srgbClr val="4CAF50">
              <a:alpha val="50000"/>
            </a:srgbClr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0" y="2500000"/>
            <a:ext cx="2500000" cy="1500000"/>
          </a:xfrm>
          <a:prstGeom prst="roundRect">
            <a:avLst/>
          </a:prstGeom>
          <a:solidFill>
            <a:srgbClr val="FF9800">
              <a:alpha val="25000"/>
            </a:srgbClr>
          </a:solidFill>
          <a:ln w="25400">
            <a:solidFill>
              <a:srgbClr val="E651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500000" y="1800000"/>
            <a:ext cx="1800000" cy="8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500000" y="1800000"/>
            <a:ext cx="1800000" cy="8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500000" y="1800000"/>
            <a:ext cx="1800000" cy="80000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0000" y="3200000"/>
            <a:ext cx="1500000" cy="80000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00000" y="3200000"/>
            <a:ext cx="1500000" cy="80000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00000" y="3200000"/>
            <a:ext cx="1500000" cy="80000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800000" cy="8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1800000" cy="80000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600000"/>
            <a:ext cx="1800000" cy="80000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500000" y="1600000"/>
            <a:ext cx="1800000" cy="80000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2700000"/>
            <a:ext cx="1800000" cy="8000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500000" y="2700000"/>
            <a:ext cx="1800000" cy="80000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500000" y="2700000"/>
            <a:ext cx="1800000" cy="8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200000" cy="60000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00000" y="1600000"/>
            <a:ext cx="1200000" cy="60000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300000" y="1600000"/>
            <a:ext cx="1200000" cy="60000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700000" y="1600000"/>
            <a:ext cx="1200000" cy="60000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00000" y="1600000"/>
            <a:ext cx="1200000" cy="60000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500000" y="2500000"/>
            <a:ext cx="1200000" cy="6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00000" y="2500000"/>
            <a:ext cx="1200000" cy="60000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300000" y="2500000"/>
            <a:ext cx="1200000" cy="60000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700000" y="2500000"/>
            <a:ext cx="1200000" cy="60000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00000" y="2500000"/>
            <a:ext cx="1200000" cy="60000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4200000"/>
            <a:ext cx="2500000" cy="6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74" dirty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0000" y="4200000"/>
            <a:ext cx="2500000" cy="6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60" dirty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4200000"/>
            <a:ext cx="2500000" cy="6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187" dirty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1500000"/>
            <a:ext cx="4200000" cy="30000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400000" y="20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20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400000" y="32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32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400000" y="44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500000" y="44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300000" y="5600000"/>
            <a:ext cx="4200000" cy="30000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4400000"/>
            <a:ext cx="2000000" cy="4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4400000"/>
            <a:ext cx="2000000" cy="4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4400000"/>
            <a:ext cx="2000000" cy="4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4400000"/>
            <a:ext cx="2000000" cy="40000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37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2026-02-14T16:38:52Z</dcterms:created>
  <dcterms:modified xsi:type="dcterms:W3CDTF">2026-02-14T16:38:52Z</dcterms:modified>
</cp:coreProperties>
</file>