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4400" b="1" i="0" dirty="0"/>
              <a:t>Project Alpha - Weekly Status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Executive Summary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Sprint 12 completed on schedule</a:t>
            </a:r>
          </a:p>
          <a:p>
            <a:pPr lvl="0"/>
            <a:r>
              <a:rPr lang="en-US" sz="2800" b="0" i="0" dirty="0"/>
              <a:t>All critical features delivered</a:t>
            </a:r>
          </a:p>
          <a:p>
            <a:pPr lvl="0"/>
            <a:r>
              <a:rPr lang="en-US" sz="2800" b="0" i="0" dirty="0"/>
              <a:t>On track for Q1 release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Completed ✓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User authentication module</a:t>
            </a:r>
          </a:p>
          <a:p>
            <a:pPr lvl="0"/>
            <a:r>
              <a:rPr lang="en-US" sz="2800" b="0" i="0" dirty="0"/>
              <a:t>Dashboard redesign</a:t>
            </a:r>
          </a:p>
          <a:p>
            <a:pPr lvl="0"/>
            <a:r>
              <a:rPr lang="en-US" sz="2800" b="0" i="0" dirty="0"/>
              <a:t>API performance optimization</a:t>
            </a:r>
          </a:p>
          <a:p>
            <a:pPr lvl="0"/>
            <a:r>
              <a:rPr lang="en-US" sz="2800" b="0" i="0" dirty="0"/>
              <a:t>Security audit remediation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In Progress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Mobile responsive layouts</a:t>
            </a:r>
          </a:p>
          <a:p>
            <a:pPr lvl="0"/>
            <a:r>
              <a:rPr lang="en-US" sz="2800" b="0" i="0" dirty="0"/>
              <a:t>Export functionality</a:t>
            </a:r>
          </a:p>
          <a:p>
            <a:pPr lvl="0"/>
            <a:r>
              <a:rPr lang="en-US" sz="2800" b="0" i="0" dirty="0"/>
              <a:t>Integration testing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Blocked / Risks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Third-party API access pending approval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Next Week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Complete mobile layouts</a:t>
            </a:r>
          </a:p>
          <a:p>
            <a:pPr lvl="0"/>
            <a:r>
              <a:rPr lang="en-US" sz="2800" b="0" i="0" dirty="0"/>
              <a:t>Begin UAT testing</a:t>
            </a:r>
          </a:p>
          <a:p>
            <a:pPr lvl="0"/>
            <a:r>
              <a:rPr lang="en-US" sz="2800" b="0" i="0" dirty="0"/>
              <a:t>Prepare deployment documentation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Key Metrics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Velocity: 42 story points</a:t>
            </a:r>
          </a:p>
          <a:p>
            <a:pPr lvl="0"/>
            <a:r>
              <a:rPr lang="en-US" sz="2800" b="0" i="0" dirty="0"/>
              <a:t>Bug Count: 3 (down from 12)</a:t>
            </a:r>
          </a:p>
          <a:p>
            <a:pPr lvl="0"/>
            <a:r>
              <a:rPr lang="en-US" sz="2800" b="0" i="0" dirty="0"/>
              <a:t>Test Coverage: 87%</a:t>
            </a:r>
          </a:p>
          <a:p>
            <a:pPr lvl="0"/>
            <a:r>
              <a:rPr lang="en-US" sz="2800" b="0" i="0" dirty="0"/>
              <a:t>Sprint Burndown: On track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7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Alpha - Weekly Status</dc:title>
  <dc:creator>pptx-rs</dc:creator>
  <cp:lastModifiedBy>pptx-rs</cp:lastModifiedBy>
  <cp:revision>1</cp:revision>
  <dcterms:created xsi:type="dcterms:W3CDTF">2025-12-25T17:46:48Z</dcterms:created>
  <dcterms:modified xsi:type="dcterms:W3CDTF">2025-12-25T17:46:48Z</dcterms:modified>
</cp:coreProperties>
</file>