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Theme Colors - Predefined color palettes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Available Themes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0" i="0" dirty="0"/>
              <a:t>Corporate: Primary=1565C0, Accent=FF6F00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Modern: Primary=212121, Accent=00BCD4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Vibrant: Primary=E91E63, Accent=FF9800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Dark: Primary=BB86FC, Accent=CF6679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Nature: Primary=2E7D32, Accent=8BC34A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Tech: Primary=0D47A1, Accent=00E676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Carbon: Primary=0043CE, Accent=24A148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Color Constants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0" i="0" dirty="0"/>
              <a:t>Material Red: F44336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Material Blue: 2196F3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Material Green: 4CAF50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Carbon Blue 60: 0043CE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Carbon Gray 100: 161616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3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 Colors Demo</dc:title>
  <dc:creator>pptx-rs</dc:creator>
  <cp:lastModifiedBy>pptx-rs</cp:lastModifiedBy>
  <cp:revision>1</cp:revision>
  <dcterms:created xsi:type="dcterms:W3CDTF">2025-12-25T18:53:01Z</dcterms:created>
  <dcterms:modified xsi:type="dcterms:W3CDTF">2025-12-25T18:53:01Z</dcterms:modified>
</cp:coreProperties>
</file>