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Available Themes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Corporate: Primary 1565C0 / Accent FF6F00</a:t>
            </a:r>
          </a:p>
          <a:p>
            <a:pPr lvl="0"/>
            <a:r>
              <a:rPr lang="en-US" sz="2800" b="0" i="0" dirty="0"/>
              <a:t>Modern: Primary 212121 / Accent 00BCD4</a:t>
            </a:r>
          </a:p>
          <a:p>
            <a:pPr lvl="0"/>
            <a:r>
              <a:rPr lang="en-US" sz="2800" b="0" i="0" dirty="0"/>
              <a:t>Vibrant: Primary E91E63 / Accent FF9800</a:t>
            </a:r>
          </a:p>
          <a:p>
            <a:pPr lvl="0"/>
            <a:r>
              <a:rPr lang="en-US" sz="2800" b="0" i="0" dirty="0"/>
              <a:t>Dark: Primary BB86FC / Accent CF6679</a:t>
            </a:r>
          </a:p>
          <a:p>
            <a:pPr lvl="0"/>
            <a:r>
              <a:rPr lang="en-US" sz="2800" b="0" i="0" dirty="0"/>
              <a:t>Carbon: Primary 0043CE / Accent 24A148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Material Colors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Red: F44336</a:t>
            </a:r>
          </a:p>
          <a:p>
            <a:pPr lvl="0"/>
            <a:r>
              <a:rPr lang="en-US" sz="2800" b="0" i="0" dirty="0"/>
              <a:t>Blue: 2196F3</a:t>
            </a:r>
          </a:p>
          <a:p>
            <a:pPr lvl="0"/>
            <a:r>
              <a:rPr lang="en-US" sz="2800" b="0" i="0" dirty="0"/>
              <a:t>Green: 4CAF50</a:t>
            </a:r>
          </a:p>
          <a:p>
            <a:pPr lvl="0"/>
            <a:r>
              <a:rPr lang="en-US" sz="2800" b="0" i="0" dirty="0"/>
              <a:t>Orange: FF9800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Carbon Colors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Blue 60: 0043CE</a:t>
            </a:r>
          </a:p>
          <a:p>
            <a:pPr lvl="0"/>
            <a:r>
              <a:rPr lang="en-US" sz="2800" b="0" i="0" dirty="0"/>
              <a:t>Green 50: 24A148</a:t>
            </a:r>
          </a:p>
          <a:p>
            <a:pPr lvl="0"/>
            <a:r>
              <a:rPr lang="en-US" sz="2800" b="0" i="0" dirty="0"/>
              <a:t>Gray 100: 161616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3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 Showcase</dc:title>
  <dc:creator>pptx-rs</dc:creator>
  <cp:lastModifiedBy>pptx-rs</cp:lastModifiedBy>
  <cp:revision>1</cp:revision>
  <dcterms:created xsi:type="dcterms:W3CDTF">2025-12-25T17:46:48Z</dcterms:created>
  <dcterms:modified xsi:type="dcterms:W3CDTF">2025-12-25T17:46:48Z</dcterms:modified>
</cp:coreProperties>
</file>