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Slides/notesSlide2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notesMaster" Target="notesMasters/notesMaster1.xml"/>

    <Relationship Id="rId42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23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3.xml"/>
<Relationship Id="rId2" Type="http://schemas.openxmlformats.org/officeDocument/2006/relationships/notesMaster" Target="../notesMasters/notesMaster1.xml"/>
</Relationship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7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3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500000" cy="120000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000" y="1600000"/>
            <a:ext cx="2500000" cy="120000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00000" y="1600000"/>
            <a:ext cx="2500000" cy="120000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00000" y="3200000"/>
            <a:ext cx="2500000" cy="120000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800000" y="3200000"/>
            <a:ext cx="2500000" cy="120000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0000" y="1800000"/>
            <a:ext cx="3000000" cy="20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00000" y="2200000"/>
            <a:ext cx="2500000" cy="1500000"/>
          </a:xfrm>
          <a:prstGeom prst="rect">
            <a:avLst/>
          </a:prstGeom>
          <a:solidFill>
            <a:srgbClr val="F44336">
              <a:alpha val="75000"/>
            </a:srgbClr>
          </a:solidFill>
          <a:ln w="25400">
            <a:solidFill>
              <a:srgbClr val="B71C1C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800000"/>
            <a:ext cx="2500000" cy="2000000"/>
          </a:xfrm>
          <a:prstGeom prst="ellipse">
            <a:avLst/>
          </a:prstGeom>
          <a:solidFill>
            <a:srgbClr val="4CAF50">
              <a:alpha val="50000"/>
            </a:srgbClr>
          </a:solidFill>
          <a:ln w="25400">
            <a:solidFill>
              <a:srgbClr val="1B5E2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500000" y="2500000"/>
            <a:ext cx="2500000" cy="1500000"/>
          </a:xfrm>
          <a:prstGeom prst="roundRect">
            <a:avLst/>
          </a:prstGeom>
          <a:solidFill>
            <a:srgbClr val="FF9800">
              <a:alpha val="25000"/>
            </a:srgbClr>
          </a:solidFill>
          <a:ln w="25400">
            <a:solidFill>
              <a:srgbClr val="E6510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500000" y="1800000"/>
            <a:ext cx="1800000" cy="80000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500000" y="1800000"/>
            <a:ext cx="1800000" cy="80000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500000" y="1800000"/>
            <a:ext cx="1800000" cy="80000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0000" y="3200000"/>
            <a:ext cx="1500000" cy="80000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00000" y="3200000"/>
            <a:ext cx="1500000" cy="80000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00000" y="3200000"/>
            <a:ext cx="1500000" cy="80000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2000000"/>
            <a:ext cx="1400000" cy="8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300000" y="2000000"/>
            <a:ext cx="1400000" cy="8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300000" y="2000000"/>
            <a:ext cx="1400000" cy="8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0000" y="2000000"/>
            <a:ext cx="1400000" cy="8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500000" y="1400000"/>
            <a:ext cx="2000000" cy="60000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50000" y="2000000"/>
            <a:ext cx="100000" cy="4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50000" y="2400000"/>
            <a:ext cx="5100000" cy="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6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5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717" dirty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600000"/>
            <a:ext cx="2500000" cy="15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500000" y="1600000"/>
            <a:ext cx="2500000" cy="15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3300000"/>
            <a:ext cx="2500000" cy="15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300000"/>
            <a:ext cx="2500000" cy="150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00000" y="2100000"/>
            <a:ext cx="300000" cy="3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600000" y="3200000"/>
            <a:ext cx="300000" cy="20000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00000" y="3800000"/>
            <a:ext cx="300000" cy="30000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600000" y="3200000"/>
            <a:ext cx="300000" cy="20000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4000000"/>
            <a:ext cx="8000000" cy="60000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99" dirty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0000" y="3400000"/>
            <a:ext cx="7000000" cy="60000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242" dirty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500000" y="2800000"/>
            <a:ext cx="6000000" cy="60000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00000" y="2200000"/>
            <a:ext cx="5000000" cy="60000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715" dirty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1500000"/>
            <a:ext cx="4000000" cy="70000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800000"/>
            <a:ext cx="3000000" cy="300000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500000" y="1800000"/>
            <a:ext cx="3000000" cy="300000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3200000"/>
            <a:ext cx="3000000" cy="300000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000" y="2800000"/>
            <a:ext cx="1600000" cy="80000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199" dirty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944" dirty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944" dirty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944" dirty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944" dirty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800000" cy="8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1800000" cy="80000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600000"/>
            <a:ext cx="1800000" cy="80000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500000" y="1600000"/>
            <a:ext cx="1800000" cy="80000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500000" y="2700000"/>
            <a:ext cx="1800000" cy="80000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500000" y="2700000"/>
            <a:ext cx="1800000" cy="80000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500000" y="2700000"/>
            <a:ext cx="1800000" cy="8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200000" cy="60000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00000" y="1600000"/>
            <a:ext cx="1200000" cy="60000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300000" y="1600000"/>
            <a:ext cx="1200000" cy="60000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700000" y="1600000"/>
            <a:ext cx="1200000" cy="60000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00000" y="1600000"/>
            <a:ext cx="1200000" cy="60000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500000" y="2500000"/>
            <a:ext cx="1200000" cy="6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00000" y="2500000"/>
            <a:ext cx="1200000" cy="60000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300000" y="2500000"/>
            <a:ext cx="1200000" cy="60000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700000" y="2500000"/>
            <a:ext cx="1200000" cy="60000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00000" y="2500000"/>
            <a:ext cx="1200000" cy="60000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300000" y="4200000"/>
            <a:ext cx="2500000" cy="6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74" dirty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0000" y="4200000"/>
            <a:ext cx="2500000" cy="6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60" dirty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00000" y="4200000"/>
            <a:ext cx="2500000" cy="6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187" dirty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300000" y="1500000"/>
            <a:ext cx="4200000" cy="30000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400000" y="20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20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400000" y="32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32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400000" y="44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500000" y="4400000"/>
            <a:ext cx="1800000" cy="110000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300000" y="5600000"/>
            <a:ext cx="4200000" cy="30000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300000" y="4400000"/>
            <a:ext cx="2000000" cy="4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4400000"/>
            <a:ext cx="2000000" cy="4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700000" y="4400000"/>
            <a:ext cx="2000000" cy="4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900000" y="4400000"/>
            <a:ext cx="2000000" cy="40000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374" dirty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37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2026-02-23T07:40:45Z</dcterms:created>
  <dcterms:modified xsi:type="dcterms:W3CDTF">2026-02-23T07:40:45Z</dcterms:modified>
</cp:coreProperties>
</file>