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6" r:id="rId2"/>
  </p:sldIdLst>
  <p:sldSz cx="7315200" cy="960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F28573-39B4-BA42-91B4-914F6F9DC2A5}" v="5" dt="2024-03-03T05:51:48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21"/>
  </p:normalViewPr>
  <p:slideViewPr>
    <p:cSldViewPr snapToGrid="0">
      <p:cViewPr>
        <p:scale>
          <a:sx n="69" d="100"/>
          <a:sy n="69" d="100"/>
        </p:scale>
        <p:origin x="3512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kramaditya, Nishant  (Student)" userId="b8e1fd63-9406-4230-99cc-35a74aec4782" providerId="ADAL" clId="{45F28573-39B4-BA42-91B4-914F6F9DC2A5}"/>
    <pc:docChg chg="modSld">
      <pc:chgData name="Vikramaditya, Nishant  (Student)" userId="b8e1fd63-9406-4230-99cc-35a74aec4782" providerId="ADAL" clId="{45F28573-39B4-BA42-91B4-914F6F9DC2A5}" dt="2024-03-03T05:52:17.944" v="42" actId="14100"/>
      <pc:docMkLst>
        <pc:docMk/>
      </pc:docMkLst>
      <pc:sldChg chg="addSp delSp modSp mod">
        <pc:chgData name="Vikramaditya, Nishant  (Student)" userId="b8e1fd63-9406-4230-99cc-35a74aec4782" providerId="ADAL" clId="{45F28573-39B4-BA42-91B4-914F6F9DC2A5}" dt="2024-03-03T05:52:17.944" v="42" actId="14100"/>
        <pc:sldMkLst>
          <pc:docMk/>
          <pc:sldMk cId="3518020671" sldId="256"/>
        </pc:sldMkLst>
        <pc:spChg chg="add mod">
          <ac:chgData name="Vikramaditya, Nishant  (Student)" userId="b8e1fd63-9406-4230-99cc-35a74aec4782" providerId="ADAL" clId="{45F28573-39B4-BA42-91B4-914F6F9DC2A5}" dt="2024-03-03T05:51:46.568" v="24" actId="164"/>
          <ac:spMkLst>
            <pc:docMk/>
            <pc:sldMk cId="3518020671" sldId="256"/>
            <ac:spMk id="2" creationId="{56EA791D-C7B5-4058-204B-1AEC8F86E55E}"/>
          </ac:spMkLst>
        </pc:spChg>
        <pc:spChg chg="add del mod">
          <ac:chgData name="Vikramaditya, Nishant  (Student)" userId="b8e1fd63-9406-4230-99cc-35a74aec4782" providerId="ADAL" clId="{45F28573-39B4-BA42-91B4-914F6F9DC2A5}" dt="2024-03-03T05:50:57.088" v="8"/>
          <ac:spMkLst>
            <pc:docMk/>
            <pc:sldMk cId="3518020671" sldId="256"/>
            <ac:spMk id="3" creationId="{392C1B9C-4E0A-9346-74F4-AC0F7E616C47}"/>
          </ac:spMkLst>
        </pc:spChg>
        <pc:spChg chg="mod">
          <ac:chgData name="Vikramaditya, Nishant  (Student)" userId="b8e1fd63-9406-4230-99cc-35a74aec4782" providerId="ADAL" clId="{45F28573-39B4-BA42-91B4-914F6F9DC2A5}" dt="2024-03-03T05:50:27.258" v="2" actId="1076"/>
          <ac:spMkLst>
            <pc:docMk/>
            <pc:sldMk cId="3518020671" sldId="256"/>
            <ac:spMk id="6" creationId="{1FC77B28-0874-489D-3878-128086F6445E}"/>
          </ac:spMkLst>
        </pc:spChg>
        <pc:spChg chg="add del mod">
          <ac:chgData name="Vikramaditya, Nishant  (Student)" userId="b8e1fd63-9406-4230-99cc-35a74aec4782" providerId="ADAL" clId="{45F28573-39B4-BA42-91B4-914F6F9DC2A5}" dt="2024-03-03T05:50:58.137" v="10"/>
          <ac:spMkLst>
            <pc:docMk/>
            <pc:sldMk cId="3518020671" sldId="256"/>
            <ac:spMk id="7" creationId="{B97869B4-8F17-523C-D50A-2DA0CC532A15}"/>
          </ac:spMkLst>
        </pc:spChg>
        <pc:spChg chg="add mod">
          <ac:chgData name="Vikramaditya, Nishant  (Student)" userId="b8e1fd63-9406-4230-99cc-35a74aec4782" providerId="ADAL" clId="{45F28573-39B4-BA42-91B4-914F6F9DC2A5}" dt="2024-03-03T05:52:03.927" v="38" actId="20577"/>
          <ac:spMkLst>
            <pc:docMk/>
            <pc:sldMk cId="3518020671" sldId="256"/>
            <ac:spMk id="8" creationId="{CC236D31-9EAA-36E6-E842-11A9F820DF7A}"/>
          </ac:spMkLst>
        </pc:spChg>
        <pc:spChg chg="mod">
          <ac:chgData name="Vikramaditya, Nishant  (Student)" userId="b8e1fd63-9406-4230-99cc-35a74aec4782" providerId="ADAL" clId="{45F28573-39B4-BA42-91B4-914F6F9DC2A5}" dt="2024-03-03T05:51:48.544" v="25"/>
          <ac:spMkLst>
            <pc:docMk/>
            <pc:sldMk cId="3518020671" sldId="256"/>
            <ac:spMk id="11" creationId="{48BBA631-E205-2FB9-D767-4B6E71826AC1}"/>
          </ac:spMkLst>
        </pc:spChg>
        <pc:spChg chg="mod">
          <ac:chgData name="Vikramaditya, Nishant  (Student)" userId="b8e1fd63-9406-4230-99cc-35a74aec4782" providerId="ADAL" clId="{45F28573-39B4-BA42-91B4-914F6F9DC2A5}" dt="2024-03-03T05:51:48.544" v="25"/>
          <ac:spMkLst>
            <pc:docMk/>
            <pc:sldMk cId="3518020671" sldId="256"/>
            <ac:spMk id="12" creationId="{F85EC936-12B7-2EF0-B84A-B3A62410EBD9}"/>
          </ac:spMkLst>
        </pc:spChg>
        <pc:grpChg chg="add mod">
          <ac:chgData name="Vikramaditya, Nishant  (Student)" userId="b8e1fd63-9406-4230-99cc-35a74aec4782" providerId="ADAL" clId="{45F28573-39B4-BA42-91B4-914F6F9DC2A5}" dt="2024-03-03T05:52:17.944" v="42" actId="14100"/>
          <ac:grpSpMkLst>
            <pc:docMk/>
            <pc:sldMk cId="3518020671" sldId="256"/>
            <ac:grpSpMk id="9" creationId="{0A0E82EF-F34E-0033-0154-3C1EBF47F3C6}"/>
          </ac:grpSpMkLst>
        </pc:grpChg>
        <pc:grpChg chg="add mod">
          <ac:chgData name="Vikramaditya, Nishant  (Student)" userId="b8e1fd63-9406-4230-99cc-35a74aec4782" providerId="ADAL" clId="{45F28573-39B4-BA42-91B4-914F6F9DC2A5}" dt="2024-03-03T05:52:13.038" v="41" actId="14100"/>
          <ac:grpSpMkLst>
            <pc:docMk/>
            <pc:sldMk cId="3518020671" sldId="256"/>
            <ac:grpSpMk id="10" creationId="{7041DF57-8A5F-F75B-7607-E0A93B3A7D75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38966-A065-FF4B-B828-E02C5410126F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52663" y="1143000"/>
            <a:ext cx="23526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64AE0-7FFF-2B40-A370-A6AFFA3CC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41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1pPr>
    <a:lvl2pPr marL="433746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2pPr>
    <a:lvl3pPr marL="867491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3pPr>
    <a:lvl4pPr marL="1301237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4pPr>
    <a:lvl5pPr marL="1734983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5pPr>
    <a:lvl6pPr marL="2168728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6pPr>
    <a:lvl7pPr marL="2602474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7pPr>
    <a:lvl8pPr marL="3036219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8pPr>
    <a:lvl9pPr marL="3469965" algn="l" defTabSz="867491" rtl="0" eaLnBrk="1" latinLnBrk="0" hangingPunct="1">
      <a:defRPr sz="11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571308"/>
            <a:ext cx="6217920" cy="334264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42853"/>
            <a:ext cx="5486400" cy="2318067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75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082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511175"/>
            <a:ext cx="1577340" cy="81365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11175"/>
            <a:ext cx="4640580" cy="813657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399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6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2393635"/>
            <a:ext cx="6309360" cy="3993832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6425250"/>
            <a:ext cx="6309360" cy="2100262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0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555875"/>
            <a:ext cx="3108960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2555875"/>
            <a:ext cx="3108960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87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511177"/>
            <a:ext cx="6309360" cy="18557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2353628"/>
            <a:ext cx="3094672" cy="1153477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3507105"/>
            <a:ext cx="3094672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2353628"/>
            <a:ext cx="3109913" cy="1153477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3507105"/>
            <a:ext cx="3109913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33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85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75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40080"/>
            <a:ext cx="2359342" cy="224028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1382397"/>
            <a:ext cx="3703320" cy="6823075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880360"/>
            <a:ext cx="2359342" cy="5336223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28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40080"/>
            <a:ext cx="2359342" cy="224028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1382397"/>
            <a:ext cx="3703320" cy="6823075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880360"/>
            <a:ext cx="2359342" cy="5336223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794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511177"/>
            <a:ext cx="630936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2555875"/>
            <a:ext cx="630936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8898892"/>
            <a:ext cx="164592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AA07F6-F380-3B46-93DF-EBA88EF9ACB6}" type="datetimeFigureOut">
              <a:rPr lang="en-US" smtClean="0"/>
              <a:t>10/20/24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8898892"/>
            <a:ext cx="24688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8898892"/>
            <a:ext cx="164592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BD6F3F-508B-AB4C-A905-E81CB30D9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7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8E41E39B-13D7-2BC7-06C9-2DE1A5B66E12}"/>
              </a:ext>
            </a:extLst>
          </p:cNvPr>
          <p:cNvGrpSpPr/>
          <p:nvPr/>
        </p:nvGrpSpPr>
        <p:grpSpPr>
          <a:xfrm>
            <a:off x="269823" y="130627"/>
            <a:ext cx="6775554" cy="8466506"/>
            <a:chOff x="0" y="3170"/>
            <a:chExt cx="7315200" cy="914083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6B46DE1-FA08-015B-DB5F-9C87BE413CA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170"/>
              <a:ext cx="7315200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B82B386-1718-B840-DFEB-694231A504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09533" y="3170"/>
              <a:ext cx="0" cy="914083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424B377-2E61-3E15-8BDC-E0A1456F4E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261" y="3170"/>
              <a:ext cx="0" cy="914083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BFDBCEF-9914-FA2F-0634-392843FC45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83369" y="3170"/>
              <a:ext cx="0" cy="914083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6D3EB49-5316-223B-ACF8-4F26469781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15200" y="3170"/>
              <a:ext cx="0" cy="914083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D2C33A2-BF19-1B0C-91D6-BC178F1CEE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170"/>
              <a:ext cx="0" cy="914083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C4E7591-9A1A-3B77-4B51-CD4FE0D28B7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9144000"/>
              <a:ext cx="7315200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F6930B0-0687-5A69-4CA7-FCC2A2FA6CF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317699"/>
              <a:ext cx="7315200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CA20EE2-22CE-A981-9E47-2D79FA9AB4A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491398"/>
              <a:ext cx="7315200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011E95C-B2F0-A892-46C8-1F1E0138B96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665096"/>
              <a:ext cx="7315200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5D1679A-6E25-B5D6-6EAC-9D7303EDC1D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18808"/>
              <a:ext cx="7315200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4F7DC379-F889-C1B0-BE86-F992F087CE80}"/>
              </a:ext>
            </a:extLst>
          </p:cNvPr>
          <p:cNvSpPr txBox="1"/>
          <p:nvPr/>
        </p:nvSpPr>
        <p:spPr>
          <a:xfrm>
            <a:off x="1892709" y="8739426"/>
            <a:ext cx="35297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Exo 2" pitchFamily="2" charset="77"/>
              </a:rPr>
              <a:t>TEKTITE</a:t>
            </a:r>
            <a:endParaRPr lang="en-US" b="1" dirty="0">
              <a:latin typeface="Exo 2" pitchFamily="2" charset="77"/>
            </a:endParaRPr>
          </a:p>
          <a:p>
            <a:pPr algn="ctr"/>
            <a:r>
              <a:rPr lang="en-US" dirty="0"/>
              <a:t>Robot Tour Track Diagram</a:t>
            </a:r>
          </a:p>
        </p:txBody>
      </p:sp>
    </p:spTree>
    <p:extLst>
      <p:ext uri="{BB962C8B-B14F-4D97-AF65-F5344CB8AC3E}">
        <p14:creationId xmlns:p14="http://schemas.microsoft.com/office/powerpoint/2010/main" val="4002049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5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Exo 2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Vikramaditya, Nishant  (Student)</dc:creator>
  <cp:lastModifiedBy>Vikramaditya, Nishant  (Student)</cp:lastModifiedBy>
  <cp:revision>5</cp:revision>
  <cp:lastPrinted>2024-10-21T03:53:22Z</cp:lastPrinted>
  <dcterms:created xsi:type="dcterms:W3CDTF">2024-01-20T06:14:00Z</dcterms:created>
  <dcterms:modified xsi:type="dcterms:W3CDTF">2024-10-21T03:53:35Z</dcterms:modified>
</cp:coreProperties>
</file>