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664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94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463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157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493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910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78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59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001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08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DE67F-4661-4E11-B7B0-C2F1AAB2335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B990E-70AA-489B-B0F4-6969004806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78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553200" y="838200"/>
            <a:ext cx="2209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schema:Person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53200" y="1143000"/>
            <a:ext cx="22098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838200"/>
            <a:ext cx="2209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ex:Rectangle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43200" y="1143000"/>
            <a:ext cx="22098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width: integer[1..1]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height: integer[1..1]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area: integer[0..1]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3200" y="2895600"/>
            <a:ext cx="2209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ex:Square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0" y="3200400"/>
            <a:ext cx="2209800" cy="45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3682821" y="2057400"/>
            <a:ext cx="342900" cy="38100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0" idx="3"/>
            <a:endCxn id="8" idx="0"/>
          </p:cNvCxnSpPr>
          <p:nvPr/>
        </p:nvCxnSpPr>
        <p:spPr>
          <a:xfrm flipH="1">
            <a:off x="3848100" y="2438400"/>
            <a:ext cx="6171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7" idx="3"/>
            <a:endCxn id="5" idx="1"/>
          </p:cNvCxnSpPr>
          <p:nvPr/>
        </p:nvCxnSpPr>
        <p:spPr>
          <a:xfrm>
            <a:off x="4953000" y="1600200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81600" y="1219200"/>
            <a:ext cx="1134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  <a:r>
              <a:rPr lang="en-US" dirty="0" smtClean="0"/>
              <a:t>x:creator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953000" y="1600200"/>
            <a:ext cx="457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0..1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096024" y="1600200"/>
            <a:ext cx="457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0..*</a:t>
            </a:r>
            <a:endParaRPr lang="en-US" dirty="0"/>
          </a:p>
        </p:txBody>
      </p:sp>
      <p:sp>
        <p:nvSpPr>
          <p:cNvPr id="19" name="Folded Corner 18"/>
          <p:cNvSpPr/>
          <p:nvPr/>
        </p:nvSpPr>
        <p:spPr>
          <a:xfrm>
            <a:off x="304800" y="838200"/>
            <a:ext cx="1676400" cy="629992"/>
          </a:xfrm>
          <a:prstGeom prst="foldedCorner">
            <a:avLst/>
          </a:prstGeom>
          <a:solidFill>
            <a:srgbClr val="FFF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width and height must be &gt; 0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20"/>
          <p:cNvCxnSpPr>
            <a:stCxn id="19" idx="3"/>
          </p:cNvCxnSpPr>
          <p:nvPr/>
        </p:nvCxnSpPr>
        <p:spPr>
          <a:xfrm>
            <a:off x="1981200" y="1153196"/>
            <a:ext cx="762000" cy="14220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olded Corner 21"/>
          <p:cNvSpPr/>
          <p:nvPr/>
        </p:nvSpPr>
        <p:spPr>
          <a:xfrm>
            <a:off x="304800" y="1808408"/>
            <a:ext cx="1676400" cy="629992"/>
          </a:xfrm>
          <a:prstGeom prst="foldedCorner">
            <a:avLst/>
          </a:prstGeom>
          <a:solidFill>
            <a:srgbClr val="FFF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area :=</a:t>
            </a:r>
            <a:br>
              <a:rPr lang="en-US" sz="1600" dirty="0" smtClean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chemeClr val="tx1"/>
                </a:solidFill>
              </a:rPr>
              <a:t>width x height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4" name="Straight Connector 23"/>
          <p:cNvCxnSpPr>
            <a:stCxn id="22" idx="3"/>
          </p:cNvCxnSpPr>
          <p:nvPr/>
        </p:nvCxnSpPr>
        <p:spPr>
          <a:xfrm flipV="1">
            <a:off x="1981200" y="1907977"/>
            <a:ext cx="762000" cy="2154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lded Corner 24"/>
          <p:cNvSpPr/>
          <p:nvPr/>
        </p:nvSpPr>
        <p:spPr>
          <a:xfrm>
            <a:off x="304800" y="3027608"/>
            <a:ext cx="1676400" cy="629992"/>
          </a:xfrm>
          <a:prstGeom prst="foldedCorner">
            <a:avLst/>
          </a:prstGeom>
          <a:solidFill>
            <a:srgbClr val="FFFF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width and height must be equal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7" name="Straight Connector 26"/>
          <p:cNvCxnSpPr>
            <a:stCxn id="25" idx="3"/>
          </p:cNvCxnSpPr>
          <p:nvPr/>
        </p:nvCxnSpPr>
        <p:spPr>
          <a:xfrm>
            <a:off x="1981200" y="3342604"/>
            <a:ext cx="7620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776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8600" y="1066800"/>
            <a:ext cx="2209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ex:TestRectangle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1371600"/>
            <a:ext cx="22098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e</a:t>
            </a:r>
            <a:r>
              <a:rPr lang="en-US" dirty="0" smtClean="0">
                <a:solidFill>
                  <a:schemeClr val="tx1"/>
                </a:solidFill>
              </a:rPr>
              <a:t>x:width = 7</a:t>
            </a:r>
          </a:p>
          <a:p>
            <a:r>
              <a:rPr lang="en-US" dirty="0">
                <a:solidFill>
                  <a:schemeClr val="tx1"/>
                </a:solidFill>
              </a:rPr>
              <a:t>e</a:t>
            </a:r>
            <a:r>
              <a:rPr lang="en-US" dirty="0" smtClean="0">
                <a:solidFill>
                  <a:schemeClr val="tx1"/>
                </a:solidFill>
              </a:rPr>
              <a:t>x:height = 6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9" name="Straight Arrow Connector 8"/>
          <p:cNvCxnSpPr>
            <a:stCxn id="6" idx="3"/>
          </p:cNvCxnSpPr>
          <p:nvPr/>
        </p:nvCxnSpPr>
        <p:spPr>
          <a:xfrm>
            <a:off x="2438400" y="1790700"/>
            <a:ext cx="533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4076700" y="304800"/>
            <a:ext cx="4914900" cy="2362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971800" y="1447800"/>
            <a:ext cx="22098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Argument</a:t>
            </a: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arg1: ex:Rectangle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076700" y="838200"/>
            <a:ext cx="49149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139633" y="392668"/>
            <a:ext cx="27890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ex:computeArea (Function)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222853" y="1037272"/>
            <a:ext cx="373826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SELECT ((?width * ?height) AS ?result)</a:t>
            </a:r>
          </a:p>
          <a:p>
            <a:r>
              <a:rPr lang="en-US" dirty="0"/>
              <a:t>WHERE {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?</a:t>
            </a:r>
            <a:r>
              <a:rPr lang="en-US" b="1" dirty="0"/>
              <a:t>arg1</a:t>
            </a:r>
            <a:r>
              <a:rPr lang="en-US" dirty="0"/>
              <a:t> ex:width ?width 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?</a:t>
            </a:r>
            <a:r>
              <a:rPr lang="en-US" b="1" dirty="0"/>
              <a:t>arg1</a:t>
            </a:r>
            <a:r>
              <a:rPr lang="en-US" dirty="0"/>
              <a:t> ex:height ?height .</a:t>
            </a:r>
          </a:p>
          <a:p>
            <a:r>
              <a:rPr lang="en-US" dirty="0"/>
              <a:t>}</a:t>
            </a:r>
            <a:endParaRPr lang="en-US" dirty="0"/>
          </a:p>
        </p:txBody>
      </p:sp>
      <p:cxnSp>
        <p:nvCxnSpPr>
          <p:cNvPr id="16" name="Straight Arrow Connector 15"/>
          <p:cNvCxnSpPr>
            <a:stCxn id="10" idx="2"/>
          </p:cNvCxnSpPr>
          <p:nvPr/>
        </p:nvCxnSpPr>
        <p:spPr>
          <a:xfrm flipH="1">
            <a:off x="6534149" y="2667000"/>
            <a:ext cx="1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53200" y="2819400"/>
            <a:ext cx="2259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?arg1 gets substituted</a:t>
            </a:r>
          </a:p>
          <a:p>
            <a:r>
              <a:rPr lang="en-US" dirty="0" smtClean="0"/>
              <a:t>for execution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212360" y="3551872"/>
            <a:ext cx="3779240" cy="1477328"/>
          </a:xfrm>
          <a:prstGeom prst="rect">
            <a:avLst/>
          </a:prstGeom>
          <a:noFill/>
          <a:ln w="12700">
            <a:solidFill>
              <a:schemeClr val="tx2"/>
            </a:solidFill>
            <a:prstDash val="dash"/>
          </a:ln>
        </p:spPr>
        <p:txBody>
          <a:bodyPr wrap="none" rtlCol="0">
            <a:spAutoFit/>
          </a:bodyPr>
          <a:lstStyle/>
          <a:p>
            <a:r>
              <a:rPr lang="en-US" dirty="0"/>
              <a:t>SELECT ((?width * ?height) AS ?result)</a:t>
            </a:r>
          </a:p>
          <a:p>
            <a:r>
              <a:rPr lang="en-US" dirty="0"/>
              <a:t>WHERE {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ex:TestRectangle</a:t>
            </a:r>
            <a:r>
              <a:rPr lang="en-US" dirty="0" smtClean="0"/>
              <a:t> </a:t>
            </a:r>
            <a:r>
              <a:rPr lang="en-US" dirty="0"/>
              <a:t>ex:width ?width .</a:t>
            </a:r>
          </a:p>
          <a:p>
            <a:r>
              <a:rPr lang="en-US" dirty="0" smtClean="0"/>
              <a:t>    </a:t>
            </a:r>
            <a:r>
              <a:rPr lang="en-US" b="1" dirty="0" smtClean="0"/>
              <a:t>ex:TestRectangle</a:t>
            </a:r>
            <a:r>
              <a:rPr lang="en-US" dirty="0" smtClean="0"/>
              <a:t> </a:t>
            </a:r>
            <a:r>
              <a:rPr lang="en-US" dirty="0"/>
              <a:t>ex:height ?height .</a:t>
            </a:r>
          </a:p>
          <a:p>
            <a:r>
              <a:rPr lang="en-US" dirty="0"/>
              <a:t>}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28600" y="3516868"/>
            <a:ext cx="3953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ex:computeArea(ex:TestRectangle) = 42</a:t>
            </a:r>
            <a:endParaRPr lang="en-US" b="1" dirty="0"/>
          </a:p>
        </p:txBody>
      </p:sp>
      <p:cxnSp>
        <p:nvCxnSpPr>
          <p:cNvPr id="37" name="Straight Arrow Connector 36"/>
          <p:cNvCxnSpPr>
            <a:endCxn id="23" idx="3"/>
          </p:cNvCxnSpPr>
          <p:nvPr/>
        </p:nvCxnSpPr>
        <p:spPr>
          <a:xfrm flipH="1">
            <a:off x="4181733" y="3701534"/>
            <a:ext cx="103062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343400" y="3669268"/>
            <a:ext cx="718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30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122</Words>
  <Application>Microsoft Office PowerPoint</Application>
  <PresentationFormat>On-screen Show (4:3)</PresentationFormat>
  <Paragraphs>32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Holger Knublauch</dc:creator>
  <cp:lastModifiedBy>Holger Knublauch</cp:lastModifiedBy>
  <cp:revision>4</cp:revision>
  <dcterms:created xsi:type="dcterms:W3CDTF">2014-12-18T03:41:15Z</dcterms:created>
  <dcterms:modified xsi:type="dcterms:W3CDTF">2015-01-12T06:35:57Z</dcterms:modified>
</cp:coreProperties>
</file>