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/>
    <p:restoredTop sz="94658"/>
  </p:normalViewPr>
  <p:slideViewPr>
    <p:cSldViewPr snapToGrid="0">
      <p:cViewPr varScale="1">
        <p:scale>
          <a:sx n="116" d="100"/>
          <a:sy n="116" d="100"/>
        </p:scale>
        <p:origin x="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C7A184-643E-ED6F-6F3D-D84C92A591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E0AC6F5-0993-DCD1-509D-D3128E0CE7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0234B6-DF40-739D-097E-E85CAB3EA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A2645F-B908-EDA5-CCA3-8BD574355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C13C15-D7D8-80D0-AE8F-93C302A9A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0083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083F7B-B2FF-FF14-ACA8-28254CE3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388DFFE-D5F6-1C10-7869-1D230A28D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A4999F-87CA-60A6-ED5C-525660C1A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8384D0-B373-72CA-9A0A-6F3CC6D0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0F27A9-25C9-4F8B-5206-DCB24D59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6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705ABCC-8EE0-0505-A97E-C86A9898DD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91B051F-2E8E-59B1-75A0-072607A8EC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7F5F80-2D55-8856-DFDC-D836D3B1B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1406AD-7302-C885-982F-90A4374FF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9D60533-561E-0919-D208-A5E5DFC31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1725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B8E709-DE2F-FF3C-3C97-A35BA623B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9A8783-3535-EF75-E141-40440CBCB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07F5C0-5651-88E8-4F4D-A84377269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18BF03-B8B0-06E6-4C9A-BA6FD27D0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DA7BEC-892C-54BB-766E-8DE14BF4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54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08C7AC-F5ED-F1C6-0EF4-5E0D8494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88FB4DE-F34B-5B3C-3944-8B7939149F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482530-3539-BB73-02F4-A968D71A5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651783A-5EE0-2430-D9CD-CF4EA039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8A1B76-D4A3-7D95-B41D-8AE9AACC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491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37EF33-900B-80B7-DD18-E2568727F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68046D-CB35-F3F7-6893-6E9A69024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9F35644-7F9E-7B86-6561-2E797963F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F9D892-CEB4-7394-32ED-C67020C37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E498CB8-C4F0-6D6C-7E8C-B16A1FF31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03A9396-05FC-EC44-2B8B-CAE5E4CB0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17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1DB48C-73A8-ABF4-294F-8EAE0AADB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EC0DB1-4737-8456-863F-389E516EA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9618E05-2920-C52C-FABC-7D80F7CF1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73D3381-767E-FC66-886C-6D30C2F407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2BA3467-C3C1-731B-FDF4-726C2975BC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811EBD5-811C-9AF3-869A-1A9FDD70F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733D054-4CD3-CCC5-1A5C-2AEE722B0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BEDD9F-1A7E-2230-B6F1-DE3AA649D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257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308E5-568E-015C-15C2-71E80389D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521BA0D-D884-A08A-769D-C0FCED62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7E6C5C0-455E-4175-1674-4B9DD53E2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5F139B9-5F8B-E2AB-EBBC-9AAA4A57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89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9D91102-1DE9-59B0-6EE0-B94980C91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078B18-D7FB-EA95-1653-D354FFE20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0857100-857E-1E3B-4B7A-C30239C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87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F25BAE-5230-B599-0E11-684E26F12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5D713C-1578-E121-24D5-3787DBBA8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640670-4CEB-99BA-C259-06D705FE8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5B31266-3D4B-3803-2F4A-58BCC9D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025F9E4-51FD-F98E-DB2E-5C90AABEE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8290599-FCE8-01F4-BA5A-A3D5E4BA2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15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D47EA-B840-1E9E-A254-398D32E68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FD84B18-703D-1974-4AD4-8573A320DA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AF9E77F-7A8A-3DAC-5CC3-CE092962A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B634137-82FC-34B2-B3E7-CA9EB0CF4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653C96-C367-6643-F063-8587C7412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85334FC-1786-F3E4-BE36-22EE22204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895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386CDA4-9661-B9D8-2EA5-921F66674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3930221-21C0-7D79-C165-D1FCCE64F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B6E44C-9F3D-272A-7021-ED478A2C13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81B167-E175-F940-B44A-0C9A075DDEB6}" type="datetimeFigureOut">
              <a:rPr kumimoji="1" lang="ja-JP" altLang="en-US" smtClean="0"/>
              <a:t>2026/2/19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64A5C61-6A3C-C25B-E3F3-E8E4262EFC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0A6F0D-D296-0E02-02E0-F2B7E3978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3C7A3E-6041-5848-9312-EA91AC3D29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0288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3677C3F4-0EEF-BCBD-8B01-8293BCF4C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768" y="768724"/>
            <a:ext cx="5297518" cy="532055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F417115-7FCB-4310-1187-30055875459C}"/>
              </a:ext>
            </a:extLst>
          </p:cNvPr>
          <p:cNvSpPr txBox="1"/>
          <p:nvPr/>
        </p:nvSpPr>
        <p:spPr>
          <a:xfrm>
            <a:off x="1200587" y="1110677"/>
            <a:ext cx="40578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Sierra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Papa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Echo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Lima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Lima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Oscar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Uniform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3600">
                <a:latin typeface="Arial" panose="020B0604020202020204" pitchFamily="34" charset="0"/>
                <a:cs typeface="Arial" panose="020B0604020202020204" pitchFamily="34" charset="0"/>
              </a:rPr>
              <a:t>Tango</a:t>
            </a:r>
          </a:p>
        </p:txBody>
      </p:sp>
    </p:spTree>
    <p:extLst>
      <p:ext uri="{BB962C8B-B14F-4D97-AF65-F5344CB8AC3E}">
        <p14:creationId xmlns:p14="http://schemas.microsoft.com/office/powerpoint/2010/main" val="3331736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Macintosh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TAMADA HARUAKI</dc:creator>
  <cp:lastModifiedBy>TAMADA HARUAKI</cp:lastModifiedBy>
  <cp:revision>1</cp:revision>
  <dcterms:created xsi:type="dcterms:W3CDTF">2026-02-19T02:37:51Z</dcterms:created>
  <dcterms:modified xsi:type="dcterms:W3CDTF">2026-02-19T02:39:47Z</dcterms:modified>
</cp:coreProperties>
</file>