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These are speaker notes that explain the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with notes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without notes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