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Slide one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828800"/>
            <a:ext cx="1828800" cy="1828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Slide two</a:t>
            </a:r>
          </a:p>
        </p:txBody>
      </p:sp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828800"/>
            <a:ext cx="1828800" cy="1828800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828800"/>
            <a:ext cx="1828800" cy="18288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Slide three (no images)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