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Picture slide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28800"/>
            <a:ext cx="1828800" cy="1828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