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Merged table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14400" y="1828800"/>
          <a:ext cx="3657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</a:tblGrid>
              <a:tr h="914400">
                <a:tc gridSpan="2">
                  <a:txBody>
                    <a:bodyPr/>
                    <a:lstStyle/>
                    <a:p>
                      <a:r>
                        <a:t>Merged header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B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