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IdLst>
    <p:sldId id="256" r:id="rId1"/>
    <p:sldId id="257" r:id="rId2"/>
  </p:sldIdLst>
  <p:sldSz cx="9144000" cy="6858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" Target="slides/slide1.xml"/>
  <Relationship Id="rId2" Type="http://schemas.openxmlformats.org/officeDocument/2006/relationships/slide" Target="slides/slide2.xml"/>
</Relationships>

</file>

<file path=ppt/slides/_rels/slide1.xml.rels><?xml version="1.0" encoding="UTF-8" standalone="yes"?>
<Relationships xmlns="http://schemas.openxmlformats.org/package/2006/relationships"/>

</file>

<file path=ppt/slides/_rels/slide2.xml.rels><?xml version="1.0" encoding="UTF-8" standalone="yes"?>
<Relationships xmlns="http://schemas.openxmlformats.org/package/2006/relationships"/>

</file>

<file path=ppt/slides/slide1.xml><?xml version="1.0" encoding="utf-8"?>
<p:sld xmlns:a="http://schemas.openxmlformats.org/drawingml/2006/main" xmlns:p="http://schemas.openxmlformats.org/presentationml/2006/main">
  <p:cSld>
    <p:spTree>
      <p:sp>
        <p:txBody>
          <a:p>
            <a:r>
              <a:t>Welcome to Sucher</a:t>
            </a:r>
          </a:p>
          <a:p>
            <a:r>
              <a:t>A fast terminal file viewer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>
  <p:cSld>
    <p:spTree>
      <p:sp>
        <p:txBody>
          <a:p>
            <a:r>
              <a:t>Why Sucher?</a:t>
            </a:r>
          </a:p>
          <a:p>
            <a:r>
              <a:t>Opens any file instantly, read-only</a:t>
            </a:r>
          </a:p>
          <a:p>
            <a:r>
              <a:t>Handles text, tables, archives and slides</a:t>
            </a:r>
          </a:p>
        </p:txBody>
      </p:sp>
    </p:spTree>
  </p:cSld>
</p:sld>
</file>